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147471654" r:id="rId5"/>
    <p:sldId id="2147471703" r:id="rId6"/>
    <p:sldId id="2147471681" r:id="rId7"/>
    <p:sldId id="2147471704" r:id="rId8"/>
    <p:sldId id="2147471682" r:id="rId9"/>
    <p:sldId id="2147471706" r:id="rId10"/>
    <p:sldId id="2147471707" r:id="rId11"/>
    <p:sldId id="2147471708" r:id="rId12"/>
    <p:sldId id="2147471710" r:id="rId13"/>
    <p:sldId id="2147471711" r:id="rId14"/>
    <p:sldId id="2147471667" r:id="rId15"/>
    <p:sldId id="21474716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Lst>
        </p14:section>
        <p14:section name="Session 1" id="{0CE2E531-A183-419A-AEF2-D11AC0EFE768}">
          <p14:sldIdLst>
            <p14:sldId id="2147471703"/>
            <p14:sldId id="2147471681"/>
            <p14:sldId id="2147471704"/>
            <p14:sldId id="2147471682"/>
            <p14:sldId id="2147471706"/>
            <p14:sldId id="2147471707"/>
            <p14:sldId id="2147471708"/>
          </p14:sldIdLst>
        </p14:section>
        <p14:section name="Session 2" id="{B3EED3BE-43FE-4D95-A1D4-4A638C5F36AF}">
          <p14:sldIdLst>
            <p14:sldId id="2147471710"/>
            <p14:sldId id="2147471711"/>
          </p14:sldIdLst>
        </p14:section>
        <p14:section name="Outro" id="{406F0FED-5EBB-4DD0-A957-7FEC28548788}">
          <p14:sldIdLst>
            <p14:sldId id="2147471667"/>
            <p14:sldId id="21474716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404D"/>
    <a:srgbClr val="BBD153"/>
    <a:srgbClr val="F1B9C5"/>
    <a:srgbClr val="DC5874"/>
    <a:srgbClr val="54BFE1"/>
    <a:srgbClr val="A2D5DD"/>
    <a:srgbClr val="67B880"/>
    <a:srgbClr val="AED083"/>
    <a:srgbClr val="F9C774"/>
    <a:srgbClr val="F29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B5C48D-422B-4DF7-B69D-9F25D500C274}" v="50" dt="2025-09-09T10:16:45.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59" autoAdjust="0"/>
  </p:normalViewPr>
  <p:slideViewPr>
    <p:cSldViewPr snapToGrid="0">
      <p:cViewPr varScale="1">
        <p:scale>
          <a:sx n="155" d="100"/>
          <a:sy n="155" d="100"/>
        </p:scale>
        <p:origin x="2724" y="1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24FA6656-8E31-4BAA-9916-A5E54FACF379}"/>
    <pc:docChg chg="undo custSel modSld">
      <pc:chgData name="David Stewart" userId="40cffe60-b158-4416-946b-e9ac5816f94c" providerId="ADAL" clId="{24FA6656-8E31-4BAA-9916-A5E54FACF379}" dt="2024-04-24T08:33:54.017" v="27" actId="20577"/>
      <pc:docMkLst>
        <pc:docMk/>
      </pc:docMkLst>
      <pc:sldChg chg="modNotesTx">
        <pc:chgData name="David Stewart" userId="40cffe60-b158-4416-946b-e9ac5816f94c" providerId="ADAL" clId="{24FA6656-8E31-4BAA-9916-A5E54FACF379}" dt="2024-03-27T15:25:39.628" v="13" actId="114"/>
        <pc:sldMkLst>
          <pc:docMk/>
          <pc:sldMk cId="2180195417" sldId="449"/>
        </pc:sldMkLst>
      </pc:sldChg>
      <pc:sldChg chg="modNotesTx">
        <pc:chgData name="David Stewart" userId="40cffe60-b158-4416-946b-e9ac5816f94c" providerId="ADAL" clId="{24FA6656-8E31-4BAA-9916-A5E54FACF379}" dt="2024-04-24T08:33:54.017" v="27" actId="20577"/>
        <pc:sldMkLst>
          <pc:docMk/>
          <pc:sldMk cId="3659829867" sldId="460"/>
        </pc:sldMkLst>
      </pc:sldChg>
      <pc:sldChg chg="modNotesTx">
        <pc:chgData name="David Stewart" userId="40cffe60-b158-4416-946b-e9ac5816f94c" providerId="ADAL" clId="{24FA6656-8E31-4BAA-9916-A5E54FACF379}" dt="2024-03-27T15:29:11.664" v="24" actId="20577"/>
        <pc:sldMkLst>
          <pc:docMk/>
          <pc:sldMk cId="1118510521" sldId="476"/>
        </pc:sldMkLst>
      </pc:sldChg>
    </pc:docChg>
  </pc:docChgLst>
  <pc:docChgLst>
    <pc:chgData name="David Stewart" userId="40cffe60-b158-4416-946b-e9ac5816f94c" providerId="ADAL" clId="{67B5C48D-422B-4DF7-B69D-9F25D500C274}"/>
    <pc:docChg chg="modSld">
      <pc:chgData name="David Stewart" userId="40cffe60-b158-4416-946b-e9ac5816f94c" providerId="ADAL" clId="{67B5C48D-422B-4DF7-B69D-9F25D500C274}" dt="2025-07-07T08:37:45.780" v="57" actId="33935"/>
      <pc:docMkLst>
        <pc:docMk/>
      </pc:docMkLst>
      <pc:sldChg chg="modSp">
        <pc:chgData name="David Stewart" userId="40cffe60-b158-4416-946b-e9ac5816f94c" providerId="ADAL" clId="{67B5C48D-422B-4DF7-B69D-9F25D500C274}" dt="2025-02-24T15:49:37.407" v="0" actId="14826"/>
        <pc:sldMkLst>
          <pc:docMk/>
          <pc:sldMk cId="3349266052" sldId="2147471681"/>
        </pc:sldMkLst>
      </pc:sldChg>
      <pc:sldChg chg="modSp mod">
        <pc:chgData name="David Stewart" userId="40cffe60-b158-4416-946b-e9ac5816f94c" providerId="ADAL" clId="{67B5C48D-422B-4DF7-B69D-9F25D500C274}" dt="2025-02-24T15:49:52.697" v="4" actId="33935"/>
        <pc:sldMkLst>
          <pc:docMk/>
          <pc:sldMk cId="1319568979" sldId="2147471704"/>
        </pc:sldMkLst>
      </pc:sldChg>
      <pc:sldChg chg="modSp mod">
        <pc:chgData name="David Stewart" userId="40cffe60-b158-4416-946b-e9ac5816f94c" providerId="ADAL" clId="{67B5C48D-422B-4DF7-B69D-9F25D500C274}" dt="2025-07-07T08:37:45.780" v="57" actId="33935"/>
        <pc:sldMkLst>
          <pc:docMk/>
          <pc:sldMk cId="1630044264" sldId="2147471706"/>
        </pc:sldMkLst>
      </pc:sldChg>
      <pc:sldChg chg="modSp mod modAnim">
        <pc:chgData name="David Stewart" userId="40cffe60-b158-4416-946b-e9ac5816f94c" providerId="ADAL" clId="{67B5C48D-422B-4DF7-B69D-9F25D500C274}" dt="2025-06-24T14:49:26.338" v="54" actId="33935"/>
        <pc:sldMkLst>
          <pc:docMk/>
          <pc:sldMk cId="3865853956" sldId="2147471708"/>
        </pc:sldMkLst>
      </pc:sldChg>
    </pc:docChg>
  </pc:docChgLst>
  <pc:docChgLst>
    <pc:chgData name="David Stewart" userId="40cffe60-b158-4416-946b-e9ac5816f94c" providerId="ADAL" clId="{E5A58320-E020-4006-BB4C-E1F3391D1B2E}"/>
    <pc:docChg chg="undo custSel addSld delSld modSld delSection modSection">
      <pc:chgData name="David Stewart" userId="40cffe60-b158-4416-946b-e9ac5816f94c" providerId="ADAL" clId="{E5A58320-E020-4006-BB4C-E1F3391D1B2E}" dt="2025-01-15T17:05:07.005" v="2367" actId="478"/>
      <pc:docMkLst>
        <pc:docMk/>
      </pc:docMkLst>
      <pc:sldChg chg="addSp delSp modSp add del mod modAnim">
        <pc:chgData name="David Stewart" userId="40cffe60-b158-4416-946b-e9ac5816f94c" providerId="ADAL" clId="{E5A58320-E020-4006-BB4C-E1F3391D1B2E}" dt="2025-01-13T15:37:16.215" v="1806" actId="47"/>
        <pc:sldMkLst>
          <pc:docMk/>
          <pc:sldMk cId="228962007" sldId="448"/>
        </pc:sldMkLst>
      </pc:sldChg>
      <pc:sldChg chg="del">
        <pc:chgData name="David Stewart" userId="40cffe60-b158-4416-946b-e9ac5816f94c" providerId="ADAL" clId="{E5A58320-E020-4006-BB4C-E1F3391D1B2E}" dt="2024-11-15T12:56:08.537" v="0" actId="47"/>
        <pc:sldMkLst>
          <pc:docMk/>
          <pc:sldMk cId="2180195417" sldId="449"/>
        </pc:sldMkLst>
      </pc:sldChg>
      <pc:sldChg chg="del">
        <pc:chgData name="David Stewart" userId="40cffe60-b158-4416-946b-e9ac5816f94c" providerId="ADAL" clId="{E5A58320-E020-4006-BB4C-E1F3391D1B2E}" dt="2024-11-15T12:56:08.537" v="0" actId="47"/>
        <pc:sldMkLst>
          <pc:docMk/>
          <pc:sldMk cId="3233066021" sldId="450"/>
        </pc:sldMkLst>
      </pc:sldChg>
      <pc:sldChg chg="del">
        <pc:chgData name="David Stewart" userId="40cffe60-b158-4416-946b-e9ac5816f94c" providerId="ADAL" clId="{E5A58320-E020-4006-BB4C-E1F3391D1B2E}" dt="2024-11-15T12:56:08.537" v="0" actId="47"/>
        <pc:sldMkLst>
          <pc:docMk/>
          <pc:sldMk cId="2771803034" sldId="451"/>
        </pc:sldMkLst>
      </pc:sldChg>
      <pc:sldChg chg="addSp modSp add del modAnim">
        <pc:chgData name="David Stewart" userId="40cffe60-b158-4416-946b-e9ac5816f94c" providerId="ADAL" clId="{E5A58320-E020-4006-BB4C-E1F3391D1B2E}" dt="2024-11-26T13:54:21.623" v="558" actId="47"/>
        <pc:sldMkLst>
          <pc:docMk/>
          <pc:sldMk cId="3995727770" sldId="452"/>
        </pc:sldMkLst>
      </pc:sldChg>
      <pc:sldChg chg="add del">
        <pc:chgData name="David Stewart" userId="40cffe60-b158-4416-946b-e9ac5816f94c" providerId="ADAL" clId="{E5A58320-E020-4006-BB4C-E1F3391D1B2E}" dt="2024-11-26T13:55:20.742" v="571" actId="47"/>
        <pc:sldMkLst>
          <pc:docMk/>
          <pc:sldMk cId="785257365" sldId="453"/>
        </pc:sldMkLst>
      </pc:sldChg>
      <pc:sldChg chg="del">
        <pc:chgData name="David Stewart" userId="40cffe60-b158-4416-946b-e9ac5816f94c" providerId="ADAL" clId="{E5A58320-E020-4006-BB4C-E1F3391D1B2E}" dt="2024-11-15T12:56:08.537" v="0" actId="47"/>
        <pc:sldMkLst>
          <pc:docMk/>
          <pc:sldMk cId="497638434" sldId="456"/>
        </pc:sldMkLst>
      </pc:sldChg>
      <pc:sldChg chg="del">
        <pc:chgData name="David Stewart" userId="40cffe60-b158-4416-946b-e9ac5816f94c" providerId="ADAL" clId="{E5A58320-E020-4006-BB4C-E1F3391D1B2E}" dt="2024-11-15T12:56:08.537" v="0" actId="47"/>
        <pc:sldMkLst>
          <pc:docMk/>
          <pc:sldMk cId="843798289" sldId="457"/>
        </pc:sldMkLst>
      </pc:sldChg>
      <pc:sldChg chg="del">
        <pc:chgData name="David Stewart" userId="40cffe60-b158-4416-946b-e9ac5816f94c" providerId="ADAL" clId="{E5A58320-E020-4006-BB4C-E1F3391D1B2E}" dt="2024-11-15T12:56:08.537" v="0" actId="47"/>
        <pc:sldMkLst>
          <pc:docMk/>
          <pc:sldMk cId="3659829867" sldId="460"/>
        </pc:sldMkLst>
      </pc:sldChg>
      <pc:sldChg chg="del">
        <pc:chgData name="David Stewart" userId="40cffe60-b158-4416-946b-e9ac5816f94c" providerId="ADAL" clId="{E5A58320-E020-4006-BB4C-E1F3391D1B2E}" dt="2024-11-15T12:56:08.537" v="0" actId="47"/>
        <pc:sldMkLst>
          <pc:docMk/>
          <pc:sldMk cId="1853305690" sldId="461"/>
        </pc:sldMkLst>
      </pc:sldChg>
      <pc:sldChg chg="del">
        <pc:chgData name="David Stewart" userId="40cffe60-b158-4416-946b-e9ac5816f94c" providerId="ADAL" clId="{E5A58320-E020-4006-BB4C-E1F3391D1B2E}" dt="2024-11-15T12:56:08.537" v="0" actId="47"/>
        <pc:sldMkLst>
          <pc:docMk/>
          <pc:sldMk cId="1974914749" sldId="462"/>
        </pc:sldMkLst>
      </pc:sldChg>
      <pc:sldChg chg="del">
        <pc:chgData name="David Stewart" userId="40cffe60-b158-4416-946b-e9ac5816f94c" providerId="ADAL" clId="{E5A58320-E020-4006-BB4C-E1F3391D1B2E}" dt="2024-11-15T12:56:08.537" v="0" actId="47"/>
        <pc:sldMkLst>
          <pc:docMk/>
          <pc:sldMk cId="3903085673" sldId="463"/>
        </pc:sldMkLst>
      </pc:sldChg>
      <pc:sldChg chg="modSp add del mod">
        <pc:chgData name="David Stewart" userId="40cffe60-b158-4416-946b-e9ac5816f94c" providerId="ADAL" clId="{E5A58320-E020-4006-BB4C-E1F3391D1B2E}" dt="2025-01-13T15:49:11.669" v="1966" actId="47"/>
        <pc:sldMkLst>
          <pc:docMk/>
          <pc:sldMk cId="1338720283" sldId="474"/>
        </pc:sldMkLst>
      </pc:sldChg>
      <pc:sldChg chg="addSp delSp modSp add del mod">
        <pc:chgData name="David Stewart" userId="40cffe60-b158-4416-946b-e9ac5816f94c" providerId="ADAL" clId="{E5A58320-E020-4006-BB4C-E1F3391D1B2E}" dt="2025-01-13T15:51:26.773" v="1971" actId="47"/>
        <pc:sldMkLst>
          <pc:docMk/>
          <pc:sldMk cId="1791147809" sldId="475"/>
        </pc:sldMkLst>
      </pc:sldChg>
      <pc:sldChg chg="del">
        <pc:chgData name="David Stewart" userId="40cffe60-b158-4416-946b-e9ac5816f94c" providerId="ADAL" clId="{E5A58320-E020-4006-BB4C-E1F3391D1B2E}" dt="2024-11-15T12:56:08.537" v="0" actId="47"/>
        <pc:sldMkLst>
          <pc:docMk/>
          <pc:sldMk cId="1118510521" sldId="476"/>
        </pc:sldMkLst>
      </pc:sldChg>
      <pc:sldChg chg="del">
        <pc:chgData name="David Stewart" userId="40cffe60-b158-4416-946b-e9ac5816f94c" providerId="ADAL" clId="{E5A58320-E020-4006-BB4C-E1F3391D1B2E}" dt="2024-11-15T12:56:08.537" v="0" actId="47"/>
        <pc:sldMkLst>
          <pc:docMk/>
          <pc:sldMk cId="2227199647" sldId="477"/>
        </pc:sldMkLst>
      </pc:sldChg>
      <pc:sldChg chg="modSp add del mod modNotesTx">
        <pc:chgData name="David Stewart" userId="40cffe60-b158-4416-946b-e9ac5816f94c" providerId="ADAL" clId="{E5A58320-E020-4006-BB4C-E1F3391D1B2E}" dt="2025-01-13T15:25:24.154" v="1622" actId="47"/>
        <pc:sldMkLst>
          <pc:docMk/>
          <pc:sldMk cId="4104373442" sldId="478"/>
        </pc:sldMkLst>
      </pc:sldChg>
      <pc:sldChg chg="add del">
        <pc:chgData name="David Stewart" userId="40cffe60-b158-4416-946b-e9ac5816f94c" providerId="ADAL" clId="{E5A58320-E020-4006-BB4C-E1F3391D1B2E}" dt="2025-01-13T14:22:52.821" v="891" actId="47"/>
        <pc:sldMkLst>
          <pc:docMk/>
          <pc:sldMk cId="3847362170" sldId="484"/>
        </pc:sldMkLst>
      </pc:sldChg>
      <pc:sldChg chg="add del">
        <pc:chgData name="David Stewart" userId="40cffe60-b158-4416-946b-e9ac5816f94c" providerId="ADAL" clId="{E5A58320-E020-4006-BB4C-E1F3391D1B2E}" dt="2024-11-26T13:55:54.267" v="578" actId="47"/>
        <pc:sldMkLst>
          <pc:docMk/>
          <pc:sldMk cId="3337116047" sldId="485"/>
        </pc:sldMkLst>
      </pc:sldChg>
      <pc:sldChg chg="add del">
        <pc:chgData name="David Stewart" userId="40cffe60-b158-4416-946b-e9ac5816f94c" providerId="ADAL" clId="{E5A58320-E020-4006-BB4C-E1F3391D1B2E}" dt="2025-01-13T14:42:15.620" v="1095" actId="47"/>
        <pc:sldMkLst>
          <pc:docMk/>
          <pc:sldMk cId="1360487047" sldId="490"/>
        </pc:sldMkLst>
      </pc:sldChg>
      <pc:sldChg chg="add del">
        <pc:chgData name="David Stewart" userId="40cffe60-b158-4416-946b-e9ac5816f94c" providerId="ADAL" clId="{E5A58320-E020-4006-BB4C-E1F3391D1B2E}" dt="2025-01-13T14:42:22.027" v="1096" actId="47"/>
        <pc:sldMkLst>
          <pc:docMk/>
          <pc:sldMk cId="3384442497" sldId="491"/>
        </pc:sldMkLst>
      </pc:sldChg>
      <pc:sldChg chg="add del">
        <pc:chgData name="David Stewart" userId="40cffe60-b158-4416-946b-e9ac5816f94c" providerId="ADAL" clId="{E5A58320-E020-4006-BB4C-E1F3391D1B2E}" dt="2024-11-26T13:57:36.945" v="597" actId="47"/>
        <pc:sldMkLst>
          <pc:docMk/>
          <pc:sldMk cId="1116703680" sldId="492"/>
        </pc:sldMkLst>
      </pc:sldChg>
      <pc:sldChg chg="add del">
        <pc:chgData name="David Stewart" userId="40cffe60-b158-4416-946b-e9ac5816f94c" providerId="ADAL" clId="{E5A58320-E020-4006-BB4C-E1F3391D1B2E}" dt="2024-11-26T13:56:54.006" v="588" actId="47"/>
        <pc:sldMkLst>
          <pc:docMk/>
          <pc:sldMk cId="1443757500" sldId="494"/>
        </pc:sldMkLst>
      </pc:sldChg>
      <pc:sldChg chg="addSp delSp modSp add del mod delAnim modAnim">
        <pc:chgData name="David Stewart" userId="40cffe60-b158-4416-946b-e9ac5816f94c" providerId="ADAL" clId="{E5A58320-E020-4006-BB4C-E1F3391D1B2E}" dt="2024-11-26T13:58:42.270" v="617" actId="47"/>
        <pc:sldMkLst>
          <pc:docMk/>
          <pc:sldMk cId="2462743651" sldId="495"/>
        </pc:sldMkLst>
      </pc:sldChg>
      <pc:sldChg chg="addSp delSp modSp add del mod delAnim modAnim">
        <pc:chgData name="David Stewart" userId="40cffe60-b158-4416-946b-e9ac5816f94c" providerId="ADAL" clId="{E5A58320-E020-4006-BB4C-E1F3391D1B2E}" dt="2025-01-13T14:35:26.042" v="1023" actId="47"/>
        <pc:sldMkLst>
          <pc:docMk/>
          <pc:sldMk cId="4286886404" sldId="496"/>
        </pc:sldMkLst>
      </pc:sldChg>
      <pc:sldChg chg="addSp delSp modSp add del mod delAnim modAnim modNotesTx">
        <pc:chgData name="David Stewart" userId="40cffe60-b158-4416-946b-e9ac5816f94c" providerId="ADAL" clId="{E5A58320-E020-4006-BB4C-E1F3391D1B2E}" dt="2025-01-13T14:36:47.055" v="1027" actId="47"/>
        <pc:sldMkLst>
          <pc:docMk/>
          <pc:sldMk cId="3613322739" sldId="497"/>
        </pc:sldMkLst>
      </pc:sldChg>
      <pc:sldChg chg="addSp delSp modSp add del mod delAnim modAnim">
        <pc:chgData name="David Stewart" userId="40cffe60-b158-4416-946b-e9ac5816f94c" providerId="ADAL" clId="{E5A58320-E020-4006-BB4C-E1F3391D1B2E}" dt="2025-01-13T14:56:59.746" v="1227" actId="47"/>
        <pc:sldMkLst>
          <pc:docMk/>
          <pc:sldMk cId="715468931" sldId="498"/>
        </pc:sldMkLst>
      </pc:sldChg>
      <pc:sldChg chg="addSp delSp modSp add del mod addAnim delAnim modAnim modNotesTx">
        <pc:chgData name="David Stewart" userId="40cffe60-b158-4416-946b-e9ac5816f94c" providerId="ADAL" clId="{E5A58320-E020-4006-BB4C-E1F3391D1B2E}" dt="2025-01-13T15:00:26.230" v="1291" actId="47"/>
        <pc:sldMkLst>
          <pc:docMk/>
          <pc:sldMk cId="2587945426" sldId="499"/>
        </pc:sldMkLst>
      </pc:sldChg>
      <pc:sldChg chg="addSp delSp modSp add del mod delAnim modAnim">
        <pc:chgData name="David Stewart" userId="40cffe60-b158-4416-946b-e9ac5816f94c" providerId="ADAL" clId="{E5A58320-E020-4006-BB4C-E1F3391D1B2E}" dt="2025-01-13T15:14:52.639" v="1420" actId="47"/>
        <pc:sldMkLst>
          <pc:docMk/>
          <pc:sldMk cId="1315173014" sldId="500"/>
        </pc:sldMkLst>
      </pc:sldChg>
      <pc:sldChg chg="addSp delSp modSp add del mod delAnim modAnim modNotesTx">
        <pc:chgData name="David Stewart" userId="40cffe60-b158-4416-946b-e9ac5816f94c" providerId="ADAL" clId="{E5A58320-E020-4006-BB4C-E1F3391D1B2E}" dt="2025-01-13T15:18:14.945" v="1456" actId="47"/>
        <pc:sldMkLst>
          <pc:docMk/>
          <pc:sldMk cId="3021413044" sldId="501"/>
        </pc:sldMkLst>
      </pc:sldChg>
      <pc:sldChg chg="addSp delSp modSp add del mod modTransition modAnim modNotesTx">
        <pc:chgData name="David Stewart" userId="40cffe60-b158-4416-946b-e9ac5816f94c" providerId="ADAL" clId="{E5A58320-E020-4006-BB4C-E1F3391D1B2E}" dt="2025-01-13T14:38:51.366" v="1042" actId="47"/>
        <pc:sldMkLst>
          <pc:docMk/>
          <pc:sldMk cId="669108826" sldId="502"/>
        </pc:sldMkLst>
      </pc:sldChg>
      <pc:sldChg chg="addSp delSp modSp add del mod modTransition modAnim modNotesTx">
        <pc:chgData name="David Stewart" userId="40cffe60-b158-4416-946b-e9ac5816f94c" providerId="ADAL" clId="{E5A58320-E020-4006-BB4C-E1F3391D1B2E}" dt="2025-01-13T15:07:13.224" v="1357" actId="47"/>
        <pc:sldMkLst>
          <pc:docMk/>
          <pc:sldMk cId="345331301" sldId="503"/>
        </pc:sldMkLst>
      </pc:sldChg>
      <pc:sldChg chg="addSp delSp modSp add del mod modTransition delAnim modAnim modNotesTx">
        <pc:chgData name="David Stewart" userId="40cffe60-b158-4416-946b-e9ac5816f94c" providerId="ADAL" clId="{E5A58320-E020-4006-BB4C-E1F3391D1B2E}" dt="2025-01-13T15:19:44.111" v="1469" actId="47"/>
        <pc:sldMkLst>
          <pc:docMk/>
          <pc:sldMk cId="2593886344" sldId="504"/>
        </pc:sldMkLst>
      </pc:sldChg>
      <pc:sldChg chg="addSp delSp modSp add mod delAnim modAnim modNotesTx">
        <pc:chgData name="David Stewart" userId="40cffe60-b158-4416-946b-e9ac5816f94c" providerId="ADAL" clId="{E5A58320-E020-4006-BB4C-E1F3391D1B2E}" dt="2025-01-15T13:01:42.207" v="2280" actId="1076"/>
        <pc:sldMkLst>
          <pc:docMk/>
          <pc:sldMk cId="2297772065" sldId="2147471654"/>
        </pc:sldMkLst>
      </pc:sldChg>
      <pc:sldChg chg="addSp modSp add del mod modAnim modNotesTx">
        <pc:chgData name="David Stewart" userId="40cffe60-b158-4416-946b-e9ac5816f94c" providerId="ADAL" clId="{E5A58320-E020-4006-BB4C-E1F3391D1B2E}" dt="2025-01-15T13:12:25.203" v="2283" actId="20577"/>
        <pc:sldMkLst>
          <pc:docMk/>
          <pc:sldMk cId="2263097404" sldId="2147471667"/>
        </pc:sldMkLst>
      </pc:sldChg>
      <pc:sldChg chg="addSp delSp modSp add del mod modAnim modNotesTx">
        <pc:chgData name="David Stewart" userId="40cffe60-b158-4416-946b-e9ac5816f94c" providerId="ADAL" clId="{E5A58320-E020-4006-BB4C-E1F3391D1B2E}" dt="2025-01-13T15:34:50.239" v="1769" actId="47"/>
        <pc:sldMkLst>
          <pc:docMk/>
          <pc:sldMk cId="1574879055" sldId="2147471668"/>
        </pc:sldMkLst>
      </pc:sldChg>
      <pc:sldChg chg="addSp delSp modSp add mod delAnim modAnim modNotesTx">
        <pc:chgData name="David Stewart" userId="40cffe60-b158-4416-946b-e9ac5816f94c" providerId="ADAL" clId="{E5A58320-E020-4006-BB4C-E1F3391D1B2E}" dt="2025-01-15T13:34:07.225" v="2314" actId="207"/>
        <pc:sldMkLst>
          <pc:docMk/>
          <pc:sldMk cId="3349266052" sldId="2147471681"/>
        </pc:sldMkLst>
      </pc:sldChg>
      <pc:sldChg chg="addSp delSp modSp add mod modAnim">
        <pc:chgData name="David Stewart" userId="40cffe60-b158-4416-946b-e9ac5816f94c" providerId="ADAL" clId="{E5A58320-E020-4006-BB4C-E1F3391D1B2E}" dt="2025-01-15T17:02:29.692" v="2346"/>
        <pc:sldMkLst>
          <pc:docMk/>
          <pc:sldMk cId="2095449017" sldId="2147471682"/>
        </pc:sldMkLst>
      </pc:sldChg>
      <pc:sldChg chg="addSp delSp modSp add mod modNotesTx">
        <pc:chgData name="David Stewart" userId="40cffe60-b158-4416-946b-e9ac5816f94c" providerId="ADAL" clId="{E5A58320-E020-4006-BB4C-E1F3391D1B2E}" dt="2025-01-15T17:05:07.005" v="2367" actId="478"/>
        <pc:sldMkLst>
          <pc:docMk/>
          <pc:sldMk cId="1019083285" sldId="2147471685"/>
        </pc:sldMkLst>
      </pc:sldChg>
      <pc:sldChg chg="addSp delSp modSp add mod delAnim modAnim modNotesTx">
        <pc:chgData name="David Stewart" userId="40cffe60-b158-4416-946b-e9ac5816f94c" providerId="ADAL" clId="{E5A58320-E020-4006-BB4C-E1F3391D1B2E}" dt="2025-01-13T16:13:55.485" v="2275"/>
        <pc:sldMkLst>
          <pc:docMk/>
          <pc:sldMk cId="3059312608" sldId="2147471703"/>
        </pc:sldMkLst>
      </pc:sldChg>
      <pc:sldChg chg="addSp delSp modSp add mod delAnim modAnim modNotesTx">
        <pc:chgData name="David Stewart" userId="40cffe60-b158-4416-946b-e9ac5816f94c" providerId="ADAL" clId="{E5A58320-E020-4006-BB4C-E1F3391D1B2E}" dt="2025-01-15T13:34:02.430" v="2313" actId="207"/>
        <pc:sldMkLst>
          <pc:docMk/>
          <pc:sldMk cId="1319568979" sldId="2147471704"/>
        </pc:sldMkLst>
      </pc:sldChg>
      <pc:sldChg chg="add del">
        <pc:chgData name="David Stewart" userId="40cffe60-b158-4416-946b-e9ac5816f94c" providerId="ADAL" clId="{E5A58320-E020-4006-BB4C-E1F3391D1B2E}" dt="2025-01-13T14:30:18.961" v="979" actId="2890"/>
        <pc:sldMkLst>
          <pc:docMk/>
          <pc:sldMk cId="1584843805" sldId="2147471704"/>
        </pc:sldMkLst>
      </pc:sldChg>
      <pc:sldChg chg="addSp delSp modSp add del mod modTransition addAnim delAnim modAnim">
        <pc:chgData name="David Stewart" userId="40cffe60-b158-4416-946b-e9ac5816f94c" providerId="ADAL" clId="{E5A58320-E020-4006-BB4C-E1F3391D1B2E}" dt="2025-01-13T14:35:12.440" v="1017" actId="2890"/>
        <pc:sldMkLst>
          <pc:docMk/>
          <pc:sldMk cId="2134324962" sldId="2147471704"/>
        </pc:sldMkLst>
      </pc:sldChg>
      <pc:sldChg chg="addSp delSp modSp add mod modTransition delAnim modAnim modNotesTx">
        <pc:chgData name="David Stewart" userId="40cffe60-b158-4416-946b-e9ac5816f94c" providerId="ADAL" clId="{E5A58320-E020-4006-BB4C-E1F3391D1B2E}" dt="2025-01-15T13:33:57.635" v="2312" actId="207"/>
        <pc:sldMkLst>
          <pc:docMk/>
          <pc:sldMk cId="2205140415" sldId="2147471705"/>
        </pc:sldMkLst>
      </pc:sldChg>
      <pc:sldChg chg="addSp delSp modSp add del mod addAnim delAnim modAnim modNotesTx">
        <pc:chgData name="David Stewart" userId="40cffe60-b158-4416-946b-e9ac5816f94c" providerId="ADAL" clId="{E5A58320-E020-4006-BB4C-E1F3391D1B2E}" dt="2025-01-13T14:42:07.469" v="1092"/>
        <pc:sldMkLst>
          <pc:docMk/>
          <pc:sldMk cId="1480147213" sldId="2147471706"/>
        </pc:sldMkLst>
      </pc:sldChg>
      <pc:sldChg chg="addSp delSp modSp add mod delAnim modAnim">
        <pc:chgData name="David Stewart" userId="40cffe60-b158-4416-946b-e9ac5816f94c" providerId="ADAL" clId="{E5A58320-E020-4006-BB4C-E1F3391D1B2E}" dt="2025-01-15T14:03:55.385" v="2317" actId="20577"/>
        <pc:sldMkLst>
          <pc:docMk/>
          <pc:sldMk cId="1630044264" sldId="2147471706"/>
        </pc:sldMkLst>
      </pc:sldChg>
      <pc:sldChg chg="addSp delSp modSp add mod modTransition addAnim delAnim modAnim modNotesTx">
        <pc:chgData name="David Stewart" userId="40cffe60-b158-4416-946b-e9ac5816f94c" providerId="ADAL" clId="{E5A58320-E020-4006-BB4C-E1F3391D1B2E}" dt="2025-01-15T17:02:58.306" v="2348"/>
        <pc:sldMkLst>
          <pc:docMk/>
          <pc:sldMk cId="2361053440" sldId="2147471707"/>
        </pc:sldMkLst>
      </pc:sldChg>
      <pc:sldChg chg="addSp delSp modSp add mod delAnim modAnim modNotesTx">
        <pc:chgData name="David Stewart" userId="40cffe60-b158-4416-946b-e9ac5816f94c" providerId="ADAL" clId="{E5A58320-E020-4006-BB4C-E1F3391D1B2E}" dt="2025-01-15T17:01:24.837" v="2336" actId="14429"/>
        <pc:sldMkLst>
          <pc:docMk/>
          <pc:sldMk cId="3865853956" sldId="2147471708"/>
        </pc:sldMkLst>
      </pc:sldChg>
      <pc:sldChg chg="addSp delSp modSp add mod modTransition delAnim modAnim modNotesTx">
        <pc:chgData name="David Stewart" userId="40cffe60-b158-4416-946b-e9ac5816f94c" providerId="ADAL" clId="{E5A58320-E020-4006-BB4C-E1F3391D1B2E}" dt="2025-01-15T17:01:43.687" v="2345" actId="14429"/>
        <pc:sldMkLst>
          <pc:docMk/>
          <pc:sldMk cId="3409706964" sldId="2147471709"/>
        </pc:sldMkLst>
      </pc:sldChg>
      <pc:sldChg chg="addSp delSp modSp new mod delAnim modAnim modNotesTx">
        <pc:chgData name="David Stewart" userId="40cffe60-b158-4416-946b-e9ac5816f94c" providerId="ADAL" clId="{E5A58320-E020-4006-BB4C-E1F3391D1B2E}" dt="2025-01-15T13:33:04.674" v="2305" actId="207"/>
        <pc:sldMkLst>
          <pc:docMk/>
          <pc:sldMk cId="3249825013" sldId="2147471710"/>
        </pc:sldMkLst>
      </pc:sldChg>
      <pc:sldChg chg="add del">
        <pc:chgData name="David Stewart" userId="40cffe60-b158-4416-946b-e9ac5816f94c" providerId="ADAL" clId="{E5A58320-E020-4006-BB4C-E1F3391D1B2E}" dt="2025-01-13T15:14:54.411" v="1421" actId="47"/>
        <pc:sldMkLst>
          <pc:docMk/>
          <pc:sldMk cId="1319064529" sldId="2147471711"/>
        </pc:sldMkLst>
      </pc:sldChg>
      <pc:sldChg chg="addSp delSp modSp add mod delAnim modAnim modNotesTx">
        <pc:chgData name="David Stewart" userId="40cffe60-b158-4416-946b-e9ac5816f94c" providerId="ADAL" clId="{E5A58320-E020-4006-BB4C-E1F3391D1B2E}" dt="2025-01-15T13:33:34.502" v="2308" actId="207"/>
        <pc:sldMkLst>
          <pc:docMk/>
          <pc:sldMk cId="2101314909" sldId="2147471711"/>
        </pc:sldMkLst>
      </pc:sldChg>
      <pc:sldChg chg="add del">
        <pc:chgData name="David Stewart" userId="40cffe60-b158-4416-946b-e9ac5816f94c" providerId="ADAL" clId="{E5A58320-E020-4006-BB4C-E1F3391D1B2E}" dt="2025-01-13T15:11:21.035" v="1393"/>
        <pc:sldMkLst>
          <pc:docMk/>
          <pc:sldMk cId="2827960605" sldId="2147471711"/>
        </pc:sldMkLst>
      </pc:sldChg>
      <pc:sldChg chg="addSp delSp modSp add mod modTransition delAnim modAnim modNotesTx">
        <pc:chgData name="David Stewart" userId="40cffe60-b158-4416-946b-e9ac5816f94c" providerId="ADAL" clId="{E5A58320-E020-4006-BB4C-E1F3391D1B2E}" dt="2025-01-15T13:33:39.510" v="2309" actId="207"/>
        <pc:sldMkLst>
          <pc:docMk/>
          <pc:sldMk cId="423409049" sldId="2147471712"/>
        </pc:sldMkLst>
      </pc:sldChg>
      <pc:sldChg chg="addSp delSp modSp add mod modAnim modNotesTx">
        <pc:chgData name="David Stewart" userId="40cffe60-b158-4416-946b-e9ac5816f94c" providerId="ADAL" clId="{E5A58320-E020-4006-BB4C-E1F3391D1B2E}" dt="2025-01-13T15:51:51.653" v="1979" actId="13244"/>
        <pc:sldMkLst>
          <pc:docMk/>
          <pc:sldMk cId="4217780815" sldId="2147471713"/>
        </pc:sldMkLst>
      </pc:sldChg>
      <pc:sldChg chg="modSp add del mod">
        <pc:chgData name="David Stewart" userId="40cffe60-b158-4416-946b-e9ac5816f94c" providerId="ADAL" clId="{E5A58320-E020-4006-BB4C-E1F3391D1B2E}" dt="2025-01-13T16:12:32.253" v="2274" actId="47"/>
        <pc:sldMkLst>
          <pc:docMk/>
          <pc:sldMk cId="1261019506" sldId="2147471714"/>
        </pc:sldMkLst>
      </pc:sldChg>
      <pc:sldChg chg="addSp modSp add del">
        <pc:chgData name="David Stewart" userId="40cffe60-b158-4416-946b-e9ac5816f94c" providerId="ADAL" clId="{E5A58320-E020-4006-BB4C-E1F3391D1B2E}" dt="2025-01-13T15:59:37.725" v="2133" actId="47"/>
        <pc:sldMkLst>
          <pc:docMk/>
          <pc:sldMk cId="2027717475" sldId="2147471714"/>
        </pc:sldMkLst>
      </pc:sldChg>
      <pc:sldChg chg="addSp modSp add del mod">
        <pc:chgData name="David Stewart" userId="40cffe60-b158-4416-946b-e9ac5816f94c" providerId="ADAL" clId="{E5A58320-E020-4006-BB4C-E1F3391D1B2E}" dt="2025-01-13T15:48:43.531" v="1962" actId="47"/>
        <pc:sldMkLst>
          <pc:docMk/>
          <pc:sldMk cId="1246863317" sldId="2147471719"/>
        </pc:sldMkLst>
      </pc:sldChg>
      <pc:sldMasterChg chg="addSldLayout delSldLayout">
        <pc:chgData name="David Stewart" userId="40cffe60-b158-4416-946b-e9ac5816f94c" providerId="ADAL" clId="{E5A58320-E020-4006-BB4C-E1F3391D1B2E}" dt="2025-01-13T15:48:43.531" v="1962" actId="47"/>
        <pc:sldMasterMkLst>
          <pc:docMk/>
          <pc:sldMasterMk cId="261135038" sldId="2147483648"/>
        </pc:sldMasterMkLst>
        <pc:sldLayoutChg chg="add del">
          <pc:chgData name="David Stewart" userId="40cffe60-b158-4416-946b-e9ac5816f94c" providerId="ADAL" clId="{E5A58320-E020-4006-BB4C-E1F3391D1B2E}" dt="2025-01-13T14:42:15.620" v="1095" actId="47"/>
          <pc:sldLayoutMkLst>
            <pc:docMk/>
            <pc:sldMasterMk cId="261135038" sldId="2147483648"/>
            <pc:sldLayoutMk cId="3621974206" sldId="2147483714"/>
          </pc:sldLayoutMkLst>
        </pc:sldLayoutChg>
        <pc:sldLayoutChg chg="del">
          <pc:chgData name="David Stewart" userId="40cffe60-b158-4416-946b-e9ac5816f94c" providerId="ADAL" clId="{E5A58320-E020-4006-BB4C-E1F3391D1B2E}" dt="2025-01-13T15:34:50.239" v="1769" actId="47"/>
          <pc:sldLayoutMkLst>
            <pc:docMk/>
            <pc:sldMasterMk cId="261135038" sldId="2147483648"/>
            <pc:sldLayoutMk cId="432726139" sldId="2147483718"/>
          </pc:sldLayoutMkLst>
        </pc:sldLayoutChg>
        <pc:sldLayoutChg chg="del">
          <pc:chgData name="David Stewart" userId="40cffe60-b158-4416-946b-e9ac5816f94c" providerId="ADAL" clId="{E5A58320-E020-4006-BB4C-E1F3391D1B2E}" dt="2025-01-13T15:48:43.531" v="1962" actId="47"/>
          <pc:sldLayoutMkLst>
            <pc:docMk/>
            <pc:sldMasterMk cId="261135038" sldId="2147483648"/>
            <pc:sldLayoutMk cId="1808628807" sldId="2147483721"/>
          </pc:sldLayoutMkLst>
        </pc:sldLayoutChg>
      </pc:sldMasterChg>
    </pc:docChg>
  </pc:docChgLst>
  <pc:docChgLst>
    <pc:chgData name="David Stewart" userId="40cffe60-b158-4416-946b-e9ac5816f94c" providerId="ADAL" clId="{DEA0F1BA-3E21-46E4-B4A8-AE178B07CBEE}"/>
    <pc:docChg chg="undo custSel addSld delSld modSld modMainMaster modSection">
      <pc:chgData name="David Stewart" userId="40cffe60-b158-4416-946b-e9ac5816f94c" providerId="ADAL" clId="{DEA0F1BA-3E21-46E4-B4A8-AE178B07CBEE}" dt="2024-11-15T12:51:08.734" v="2576" actId="47"/>
      <pc:docMkLst>
        <pc:docMk/>
      </pc:docMkLst>
      <pc:sldChg chg="modSp mod modNotes">
        <pc:chgData name="David Stewart" userId="40cffe60-b158-4416-946b-e9ac5816f94c" providerId="ADAL" clId="{DEA0F1BA-3E21-46E4-B4A8-AE178B07CBEE}" dt="2024-11-15T10:45:34.957" v="2373"/>
        <pc:sldMkLst>
          <pc:docMk/>
          <pc:sldMk cId="228962007" sldId="448"/>
        </pc:sldMkLst>
      </pc:sldChg>
      <pc:sldChg chg="addSp modSp mod modAnim modNotesTx">
        <pc:chgData name="David Stewart" userId="40cffe60-b158-4416-946b-e9ac5816f94c" providerId="ADAL" clId="{DEA0F1BA-3E21-46E4-B4A8-AE178B07CBEE}" dt="2024-11-15T11:28:16.818" v="2380" actId="20577"/>
        <pc:sldMkLst>
          <pc:docMk/>
          <pc:sldMk cId="2180195417" sldId="449"/>
        </pc:sldMkLst>
      </pc:sldChg>
      <pc:sldChg chg="addSp modSp mod modAnim modNotes modNotesTx">
        <pc:chgData name="David Stewart" userId="40cffe60-b158-4416-946b-e9ac5816f94c" providerId="ADAL" clId="{DEA0F1BA-3E21-46E4-B4A8-AE178B07CBEE}" dt="2024-11-15T10:44:40.676" v="2365" actId="14429"/>
        <pc:sldMkLst>
          <pc:docMk/>
          <pc:sldMk cId="3233066021" sldId="450"/>
        </pc:sldMkLst>
      </pc:sldChg>
      <pc:sldChg chg="addSp modSp mod modAnim modNotes modNotesTx">
        <pc:chgData name="David Stewart" userId="40cffe60-b158-4416-946b-e9ac5816f94c" providerId="ADAL" clId="{DEA0F1BA-3E21-46E4-B4A8-AE178B07CBEE}" dt="2024-11-15T10:28:58" v="2127"/>
        <pc:sldMkLst>
          <pc:docMk/>
          <pc:sldMk cId="2771803034" sldId="451"/>
        </pc:sldMkLst>
      </pc:sldChg>
      <pc:sldChg chg="modSp mod modNotes">
        <pc:chgData name="David Stewart" userId="40cffe60-b158-4416-946b-e9ac5816f94c" providerId="ADAL" clId="{DEA0F1BA-3E21-46E4-B4A8-AE178B07CBEE}" dt="2024-11-15T10:27:04.635" v="2086"/>
        <pc:sldMkLst>
          <pc:docMk/>
          <pc:sldMk cId="3995727770" sldId="452"/>
        </pc:sldMkLst>
      </pc:sldChg>
      <pc:sldChg chg="addSp delSp modSp mod delAnim modAnim modNotes modNotesTx">
        <pc:chgData name="David Stewart" userId="40cffe60-b158-4416-946b-e9ac5816f94c" providerId="ADAL" clId="{DEA0F1BA-3E21-46E4-B4A8-AE178B07CBEE}" dt="2024-11-15T10:29:06.282" v="2128"/>
        <pc:sldMkLst>
          <pc:docMk/>
          <pc:sldMk cId="785257365" sldId="453"/>
        </pc:sldMkLst>
      </pc:sldChg>
      <pc:sldChg chg="modSp modNotes">
        <pc:chgData name="David Stewart" userId="40cffe60-b158-4416-946b-e9ac5816f94c" providerId="ADAL" clId="{DEA0F1BA-3E21-46E4-B4A8-AE178B07CBEE}" dt="2024-11-15T10:30:40.567" v="2150" actId="962"/>
        <pc:sldMkLst>
          <pc:docMk/>
          <pc:sldMk cId="497638434" sldId="456"/>
        </pc:sldMkLst>
      </pc:sldChg>
      <pc:sldChg chg="addSp modSp mod modAnim modNotesTx">
        <pc:chgData name="David Stewart" userId="40cffe60-b158-4416-946b-e9ac5816f94c" providerId="ADAL" clId="{DEA0F1BA-3E21-46E4-B4A8-AE178B07CBEE}" dt="2024-11-15T11:13:48.757" v="2374" actId="113"/>
        <pc:sldMkLst>
          <pc:docMk/>
          <pc:sldMk cId="843798289" sldId="457"/>
        </pc:sldMkLst>
      </pc:sldChg>
      <pc:sldChg chg="addSp modSp mod modAnim modNotes modNotesTx">
        <pc:chgData name="David Stewart" userId="40cffe60-b158-4416-946b-e9ac5816f94c" providerId="ADAL" clId="{DEA0F1BA-3E21-46E4-B4A8-AE178B07CBEE}" dt="2024-11-15T10:33:38.043" v="2189"/>
        <pc:sldMkLst>
          <pc:docMk/>
          <pc:sldMk cId="3659829867" sldId="460"/>
        </pc:sldMkLst>
      </pc:sldChg>
      <pc:sldChg chg="modSp mod modNotes">
        <pc:chgData name="David Stewart" userId="40cffe60-b158-4416-946b-e9ac5816f94c" providerId="ADAL" clId="{DEA0F1BA-3E21-46E4-B4A8-AE178B07CBEE}" dt="2024-11-15T10:32:54.293" v="2178"/>
        <pc:sldMkLst>
          <pc:docMk/>
          <pc:sldMk cId="1853305690" sldId="461"/>
        </pc:sldMkLst>
      </pc:sldChg>
      <pc:sldChg chg="addSp delSp modSp mod delAnim modAnim modNotes modNotesTx">
        <pc:chgData name="David Stewart" userId="40cffe60-b158-4416-946b-e9ac5816f94c" providerId="ADAL" clId="{DEA0F1BA-3E21-46E4-B4A8-AE178B07CBEE}" dt="2024-11-15T11:34:33.321" v="2388"/>
        <pc:sldMkLst>
          <pc:docMk/>
          <pc:sldMk cId="1974914749" sldId="462"/>
        </pc:sldMkLst>
      </pc:sldChg>
      <pc:sldChg chg="addSp modSp mod modAnim modNotesTx">
        <pc:chgData name="David Stewart" userId="40cffe60-b158-4416-946b-e9ac5816f94c" providerId="ADAL" clId="{DEA0F1BA-3E21-46E4-B4A8-AE178B07CBEE}" dt="2024-11-15T11:34:23.407" v="2383"/>
        <pc:sldMkLst>
          <pc:docMk/>
          <pc:sldMk cId="3903085673" sldId="463"/>
        </pc:sldMkLst>
      </pc:sldChg>
      <pc:sldChg chg="modSp mod">
        <pc:chgData name="David Stewart" userId="40cffe60-b158-4416-946b-e9ac5816f94c" providerId="ADAL" clId="{DEA0F1BA-3E21-46E4-B4A8-AE178B07CBEE}" dt="2024-11-15T10:36:34.421" v="2231"/>
        <pc:sldMkLst>
          <pc:docMk/>
          <pc:sldMk cId="1338720283" sldId="474"/>
        </pc:sldMkLst>
      </pc:sldChg>
      <pc:sldChg chg="modSp mod modNotes">
        <pc:chgData name="David Stewart" userId="40cffe60-b158-4416-946b-e9ac5816f94c" providerId="ADAL" clId="{DEA0F1BA-3E21-46E4-B4A8-AE178B07CBEE}" dt="2024-11-15T10:36:40.280" v="2236"/>
        <pc:sldMkLst>
          <pc:docMk/>
          <pc:sldMk cId="1791147809" sldId="475"/>
        </pc:sldMkLst>
      </pc:sldChg>
      <pc:sldChg chg="addSp delSp modSp mod delAnim modAnim modNotes modNotesTx">
        <pc:chgData name="David Stewart" userId="40cffe60-b158-4416-946b-e9ac5816f94c" providerId="ADAL" clId="{DEA0F1BA-3E21-46E4-B4A8-AE178B07CBEE}" dt="2024-11-15T10:22:11.690" v="2054" actId="962"/>
        <pc:sldMkLst>
          <pc:docMk/>
          <pc:sldMk cId="1118510521" sldId="476"/>
        </pc:sldMkLst>
      </pc:sldChg>
      <pc:sldChg chg="modSp modNotes">
        <pc:chgData name="David Stewart" userId="40cffe60-b158-4416-946b-e9ac5816f94c" providerId="ADAL" clId="{DEA0F1BA-3E21-46E4-B4A8-AE178B07CBEE}" dt="2024-11-15T10:22:53.954" v="2056" actId="962"/>
        <pc:sldMkLst>
          <pc:docMk/>
          <pc:sldMk cId="2227199647" sldId="477"/>
        </pc:sldMkLst>
      </pc:sldChg>
      <pc:sldChg chg="new del">
        <pc:chgData name="David Stewart" userId="40cffe60-b158-4416-946b-e9ac5816f94c" providerId="ADAL" clId="{DEA0F1BA-3E21-46E4-B4A8-AE178B07CBEE}" dt="2024-11-15T12:51:08.734" v="2576" actId="47"/>
        <pc:sldMkLst>
          <pc:docMk/>
          <pc:sldMk cId="446068275" sldId="478"/>
        </pc:sldMkLst>
      </pc:sldChg>
      <pc:sldChg chg="addSp modSp add del mod modTransition modAnim">
        <pc:chgData name="David Stewart" userId="40cffe60-b158-4416-946b-e9ac5816f94c" providerId="ADAL" clId="{DEA0F1BA-3E21-46E4-B4A8-AE178B07CBEE}" dt="2024-11-15T10:18:27.332" v="2012" actId="2696"/>
        <pc:sldMkLst>
          <pc:docMk/>
          <pc:sldMk cId="1687905224" sldId="478"/>
        </pc:sldMkLst>
      </pc:sldChg>
      <pc:sldChg chg="new del">
        <pc:chgData name="David Stewart" userId="40cffe60-b158-4416-946b-e9ac5816f94c" providerId="ADAL" clId="{DEA0F1BA-3E21-46E4-B4A8-AE178B07CBEE}" dt="2024-11-15T12:50:44.488" v="2574" actId="47"/>
        <pc:sldMkLst>
          <pc:docMk/>
          <pc:sldMk cId="2620138543" sldId="478"/>
        </pc:sldMkLst>
      </pc:sldChg>
      <pc:sldChg chg="add del">
        <pc:chgData name="David Stewart" userId="40cffe60-b158-4416-946b-e9ac5816f94c" providerId="ADAL" clId="{DEA0F1BA-3E21-46E4-B4A8-AE178B07CBEE}" dt="2024-11-13T16:38:34.864" v="27"/>
        <pc:sldMkLst>
          <pc:docMk/>
          <pc:sldMk cId="2741846978" sldId="478"/>
        </pc:sldMkLst>
      </pc:sldChg>
      <pc:sldChg chg="delSp modSp add del mod modTransition modAnim">
        <pc:chgData name="David Stewart" userId="40cffe60-b158-4416-946b-e9ac5816f94c" providerId="ADAL" clId="{DEA0F1BA-3E21-46E4-B4A8-AE178B07CBEE}" dt="2024-11-15T10:07:51.232" v="1697" actId="47"/>
        <pc:sldMkLst>
          <pc:docMk/>
          <pc:sldMk cId="3597470648" sldId="478"/>
        </pc:sldMkLst>
      </pc:sldChg>
      <pc:sldMasterChg chg="modSldLayout">
        <pc:chgData name="David Stewart" userId="40cffe60-b158-4416-946b-e9ac5816f94c" providerId="ADAL" clId="{DEA0F1BA-3E21-46E4-B4A8-AE178B07CBEE}" dt="2024-11-15T12:49:59.483" v="2572"/>
        <pc:sldMasterMkLst>
          <pc:docMk/>
          <pc:sldMasterMk cId="261135038" sldId="2147483648"/>
        </pc:sldMasterMkLst>
        <pc:sldLayoutChg chg="addSp delSp modSp mod">
          <pc:chgData name="David Stewart" userId="40cffe60-b158-4416-946b-e9ac5816f94c" providerId="ADAL" clId="{DEA0F1BA-3E21-46E4-B4A8-AE178B07CBEE}" dt="2024-11-15T12:47:05.091" v="2539"/>
          <pc:sldLayoutMkLst>
            <pc:docMk/>
            <pc:sldMasterMk cId="261135038" sldId="2147483648"/>
            <pc:sldLayoutMk cId="1412831897" sldId="2147483650"/>
          </pc:sldLayoutMkLst>
        </pc:sldLayoutChg>
        <pc:sldLayoutChg chg="addSp delSp modSp mod">
          <pc:chgData name="David Stewart" userId="40cffe60-b158-4416-946b-e9ac5816f94c" providerId="ADAL" clId="{DEA0F1BA-3E21-46E4-B4A8-AE178B07CBEE}" dt="2024-11-15T12:46:19.014" v="2525"/>
          <pc:sldLayoutMkLst>
            <pc:docMk/>
            <pc:sldMasterMk cId="261135038" sldId="2147483648"/>
            <pc:sldLayoutMk cId="628561612" sldId="2147483651"/>
          </pc:sldLayoutMkLst>
        </pc:sldLayoutChg>
        <pc:sldLayoutChg chg="addSp delSp modSp mod">
          <pc:chgData name="David Stewart" userId="40cffe60-b158-4416-946b-e9ac5816f94c" providerId="ADAL" clId="{DEA0F1BA-3E21-46E4-B4A8-AE178B07CBEE}" dt="2024-11-15T12:44:54.200" v="2507" actId="962"/>
          <pc:sldLayoutMkLst>
            <pc:docMk/>
            <pc:sldMasterMk cId="261135038" sldId="2147483648"/>
            <pc:sldLayoutMk cId="919318906" sldId="2147483654"/>
          </pc:sldLayoutMkLst>
        </pc:sldLayoutChg>
        <pc:sldLayoutChg chg="modSp">
          <pc:chgData name="David Stewart" userId="40cffe60-b158-4416-946b-e9ac5816f94c" providerId="ADAL" clId="{DEA0F1BA-3E21-46E4-B4A8-AE178B07CBEE}" dt="2024-11-15T12:44:12.329" v="2502" actId="962"/>
          <pc:sldLayoutMkLst>
            <pc:docMk/>
            <pc:sldMasterMk cId="261135038" sldId="2147483648"/>
            <pc:sldLayoutMk cId="806873124" sldId="2147483660"/>
          </pc:sldLayoutMkLst>
        </pc:sldLayoutChg>
        <pc:sldLayoutChg chg="addSp delSp modSp mod">
          <pc:chgData name="David Stewart" userId="40cffe60-b158-4416-946b-e9ac5816f94c" providerId="ADAL" clId="{DEA0F1BA-3E21-46E4-B4A8-AE178B07CBEE}" dt="2024-11-15T12:35:05.024" v="2395"/>
          <pc:sldLayoutMkLst>
            <pc:docMk/>
            <pc:sldMasterMk cId="261135038" sldId="2147483648"/>
            <pc:sldLayoutMk cId="3020540761" sldId="2147483664"/>
          </pc:sldLayoutMkLst>
        </pc:sldLayoutChg>
        <pc:sldLayoutChg chg="addSp delSp modSp mod">
          <pc:chgData name="David Stewart" userId="40cffe60-b158-4416-946b-e9ac5816f94c" providerId="ADAL" clId="{DEA0F1BA-3E21-46E4-B4A8-AE178B07CBEE}" dt="2024-11-15T12:35:11.977" v="2399"/>
          <pc:sldLayoutMkLst>
            <pc:docMk/>
            <pc:sldMasterMk cId="261135038" sldId="2147483648"/>
            <pc:sldLayoutMk cId="3892047582" sldId="2147483665"/>
          </pc:sldLayoutMkLst>
        </pc:sldLayoutChg>
        <pc:sldLayoutChg chg="addSp delSp modSp mod">
          <pc:chgData name="David Stewart" userId="40cffe60-b158-4416-946b-e9ac5816f94c" providerId="ADAL" clId="{DEA0F1BA-3E21-46E4-B4A8-AE178B07CBEE}" dt="2024-11-15T12:35:08.642" v="2397"/>
          <pc:sldLayoutMkLst>
            <pc:docMk/>
            <pc:sldMasterMk cId="261135038" sldId="2147483648"/>
            <pc:sldLayoutMk cId="2941813055" sldId="2147483666"/>
          </pc:sldLayoutMkLst>
        </pc:sldLayoutChg>
        <pc:sldLayoutChg chg="addSp delSp modSp mod">
          <pc:chgData name="David Stewart" userId="40cffe60-b158-4416-946b-e9ac5816f94c" providerId="ADAL" clId="{DEA0F1BA-3E21-46E4-B4A8-AE178B07CBEE}" dt="2024-11-15T12:35:01.351" v="2393"/>
          <pc:sldLayoutMkLst>
            <pc:docMk/>
            <pc:sldMasterMk cId="261135038" sldId="2147483648"/>
            <pc:sldLayoutMk cId="3702764229" sldId="2147483667"/>
          </pc:sldLayoutMkLst>
        </pc:sldLayoutChg>
        <pc:sldLayoutChg chg="addSp delSp modSp mod">
          <pc:chgData name="David Stewart" userId="40cffe60-b158-4416-946b-e9ac5816f94c" providerId="ADAL" clId="{DEA0F1BA-3E21-46E4-B4A8-AE178B07CBEE}" dt="2024-11-15T12:46:28.416" v="2526"/>
          <pc:sldLayoutMkLst>
            <pc:docMk/>
            <pc:sldMasterMk cId="261135038" sldId="2147483648"/>
            <pc:sldLayoutMk cId="3737846311" sldId="2147483698"/>
          </pc:sldLayoutMkLst>
        </pc:sldLayoutChg>
        <pc:sldLayoutChg chg="addSp delSp modSp mod">
          <pc:chgData name="David Stewart" userId="40cffe60-b158-4416-946b-e9ac5816f94c" providerId="ADAL" clId="{DEA0F1BA-3E21-46E4-B4A8-AE178B07CBEE}" dt="2024-11-15T12:46:41.140" v="2529"/>
          <pc:sldLayoutMkLst>
            <pc:docMk/>
            <pc:sldMasterMk cId="261135038" sldId="2147483648"/>
            <pc:sldLayoutMk cId="889902981" sldId="2147483700"/>
          </pc:sldLayoutMkLst>
        </pc:sldLayoutChg>
        <pc:sldLayoutChg chg="addSp delSp modSp mod">
          <pc:chgData name="David Stewart" userId="40cffe60-b158-4416-946b-e9ac5816f94c" providerId="ADAL" clId="{DEA0F1BA-3E21-46E4-B4A8-AE178B07CBEE}" dt="2024-11-15T12:35:15.786" v="2401"/>
          <pc:sldLayoutMkLst>
            <pc:docMk/>
            <pc:sldMasterMk cId="261135038" sldId="2147483648"/>
            <pc:sldLayoutMk cId="2813583563" sldId="2147483701"/>
          </pc:sldLayoutMkLst>
        </pc:sldLayoutChg>
        <pc:sldLayoutChg chg="modSp mod">
          <pc:chgData name="David Stewart" userId="40cffe60-b158-4416-946b-e9ac5816f94c" providerId="ADAL" clId="{DEA0F1BA-3E21-46E4-B4A8-AE178B07CBEE}" dt="2024-11-15T12:46:04.797" v="2522"/>
          <pc:sldLayoutMkLst>
            <pc:docMk/>
            <pc:sldMasterMk cId="261135038" sldId="2147483648"/>
            <pc:sldLayoutMk cId="3825020515" sldId="2147483705"/>
          </pc:sldLayoutMkLst>
        </pc:sldLayoutChg>
        <pc:sldLayoutChg chg="modSp mod">
          <pc:chgData name="David Stewart" userId="40cffe60-b158-4416-946b-e9ac5816f94c" providerId="ADAL" clId="{DEA0F1BA-3E21-46E4-B4A8-AE178B07CBEE}" dt="2024-11-15T12:49:59.483" v="2572"/>
          <pc:sldLayoutMkLst>
            <pc:docMk/>
            <pc:sldMasterMk cId="261135038" sldId="2147483648"/>
            <pc:sldLayoutMk cId="2803436898" sldId="2147483713"/>
          </pc:sldLayoutMkLst>
        </pc:sldLayoutChg>
      </pc:sldMasterChg>
    </pc:docChg>
  </pc:docChgLst>
  <pc:docChgLst>
    <pc:chgData name="David Stewart" userId="40cffe60-b158-4416-946b-e9ac5816f94c" providerId="ADAL" clId="{AE26A7BF-2881-438F-AF73-31C5D43B8E42}"/>
    <pc:docChg chg="undo custSel addSld delSld modSld sldOrd modMainMaster modSection">
      <pc:chgData name="David Stewart" userId="40cffe60-b158-4416-946b-e9ac5816f94c" providerId="ADAL" clId="{AE26A7BF-2881-438F-AF73-31C5D43B8E42}" dt="2024-03-20T12:33:00.953" v="7767" actId="114"/>
      <pc:docMkLst>
        <pc:docMk/>
      </pc:docMkLst>
      <pc:sldChg chg="del">
        <pc:chgData name="David Stewart" userId="40cffe60-b158-4416-946b-e9ac5816f94c" providerId="ADAL" clId="{AE26A7BF-2881-438F-AF73-31C5D43B8E42}" dt="2024-02-09T14:47:14.094" v="3" actId="47"/>
        <pc:sldMkLst>
          <pc:docMk/>
          <pc:sldMk cId="1494657112" sldId="312"/>
        </pc:sldMkLst>
      </pc:sldChg>
      <pc:sldChg chg="del">
        <pc:chgData name="David Stewart" userId="40cffe60-b158-4416-946b-e9ac5816f94c" providerId="ADAL" clId="{AE26A7BF-2881-438F-AF73-31C5D43B8E42}" dt="2024-02-09T14:47:14.094" v="3" actId="47"/>
        <pc:sldMkLst>
          <pc:docMk/>
          <pc:sldMk cId="4096077580" sldId="317"/>
        </pc:sldMkLst>
      </pc:sldChg>
      <pc:sldChg chg="del">
        <pc:chgData name="David Stewart" userId="40cffe60-b158-4416-946b-e9ac5816f94c" providerId="ADAL" clId="{AE26A7BF-2881-438F-AF73-31C5D43B8E42}" dt="2024-02-09T14:47:14.094" v="3" actId="47"/>
        <pc:sldMkLst>
          <pc:docMk/>
          <pc:sldMk cId="3766275990" sldId="318"/>
        </pc:sldMkLst>
      </pc:sldChg>
      <pc:sldChg chg="del">
        <pc:chgData name="David Stewart" userId="40cffe60-b158-4416-946b-e9ac5816f94c" providerId="ADAL" clId="{AE26A7BF-2881-438F-AF73-31C5D43B8E42}" dt="2024-02-09T14:47:14.094" v="3" actId="47"/>
        <pc:sldMkLst>
          <pc:docMk/>
          <pc:sldMk cId="957184854" sldId="319"/>
        </pc:sldMkLst>
      </pc:sldChg>
      <pc:sldChg chg="del">
        <pc:chgData name="David Stewart" userId="40cffe60-b158-4416-946b-e9ac5816f94c" providerId="ADAL" clId="{AE26A7BF-2881-438F-AF73-31C5D43B8E42}" dt="2024-02-09T14:47:14.094" v="3" actId="47"/>
        <pc:sldMkLst>
          <pc:docMk/>
          <pc:sldMk cId="3816066524" sldId="320"/>
        </pc:sldMkLst>
      </pc:sldChg>
      <pc:sldChg chg="modSp del mod">
        <pc:chgData name="David Stewart" userId="40cffe60-b158-4416-946b-e9ac5816f94c" providerId="ADAL" clId="{AE26A7BF-2881-438F-AF73-31C5D43B8E42}" dt="2024-02-12T11:57:35.886" v="4101" actId="2696"/>
        <pc:sldMkLst>
          <pc:docMk/>
          <pc:sldMk cId="3078339001" sldId="332"/>
        </pc:sldMkLst>
      </pc:sldChg>
      <pc:sldChg chg="del">
        <pc:chgData name="David Stewart" userId="40cffe60-b158-4416-946b-e9ac5816f94c" providerId="ADAL" clId="{AE26A7BF-2881-438F-AF73-31C5D43B8E42}" dt="2024-02-09T14:46:58.655" v="0" actId="47"/>
        <pc:sldMkLst>
          <pc:docMk/>
          <pc:sldMk cId="3871860731" sldId="401"/>
        </pc:sldMkLst>
      </pc:sldChg>
      <pc:sldChg chg="modSp del mod">
        <pc:chgData name="David Stewart" userId="40cffe60-b158-4416-946b-e9ac5816f94c" providerId="ADAL" clId="{AE26A7BF-2881-438F-AF73-31C5D43B8E42}" dt="2024-02-14T17:38:36.222" v="7444" actId="47"/>
        <pc:sldMkLst>
          <pc:docMk/>
          <pc:sldMk cId="765425116" sldId="402"/>
        </pc:sldMkLst>
      </pc:sldChg>
      <pc:sldChg chg="del">
        <pc:chgData name="David Stewart" userId="40cffe60-b158-4416-946b-e9ac5816f94c" providerId="ADAL" clId="{AE26A7BF-2881-438F-AF73-31C5D43B8E42}" dt="2024-02-09T14:47:14.094" v="3" actId="47"/>
        <pc:sldMkLst>
          <pc:docMk/>
          <pc:sldMk cId="3398326590" sldId="404"/>
        </pc:sldMkLst>
      </pc:sldChg>
      <pc:sldChg chg="del">
        <pc:chgData name="David Stewart" userId="40cffe60-b158-4416-946b-e9ac5816f94c" providerId="ADAL" clId="{AE26A7BF-2881-438F-AF73-31C5D43B8E42}" dt="2024-02-09T14:47:08.461" v="2" actId="47"/>
        <pc:sldMkLst>
          <pc:docMk/>
          <pc:sldMk cId="1413839741" sldId="406"/>
        </pc:sldMkLst>
      </pc:sldChg>
      <pc:sldChg chg="del">
        <pc:chgData name="David Stewart" userId="40cffe60-b158-4416-946b-e9ac5816f94c" providerId="ADAL" clId="{AE26A7BF-2881-438F-AF73-31C5D43B8E42}" dt="2024-02-09T16:46:13.866" v="3823" actId="47"/>
        <pc:sldMkLst>
          <pc:docMk/>
          <pc:sldMk cId="1906569065" sldId="410"/>
        </pc:sldMkLst>
      </pc:sldChg>
      <pc:sldChg chg="del">
        <pc:chgData name="David Stewart" userId="40cffe60-b158-4416-946b-e9ac5816f94c" providerId="ADAL" clId="{AE26A7BF-2881-438F-AF73-31C5D43B8E42}" dt="2024-02-09T14:47:08.461" v="2" actId="47"/>
        <pc:sldMkLst>
          <pc:docMk/>
          <pc:sldMk cId="355136653" sldId="411"/>
        </pc:sldMkLst>
      </pc:sldChg>
      <pc:sldChg chg="del">
        <pc:chgData name="David Stewart" userId="40cffe60-b158-4416-946b-e9ac5816f94c" providerId="ADAL" clId="{AE26A7BF-2881-438F-AF73-31C5D43B8E42}" dt="2024-02-09T14:47:14.094" v="3" actId="47"/>
        <pc:sldMkLst>
          <pc:docMk/>
          <pc:sldMk cId="2477766325" sldId="420"/>
        </pc:sldMkLst>
      </pc:sldChg>
      <pc:sldChg chg="del">
        <pc:chgData name="David Stewart" userId="40cffe60-b158-4416-946b-e9ac5816f94c" providerId="ADAL" clId="{AE26A7BF-2881-438F-AF73-31C5D43B8E42}" dt="2024-02-09T14:47:14.094" v="3" actId="47"/>
        <pc:sldMkLst>
          <pc:docMk/>
          <pc:sldMk cId="3174439559" sldId="421"/>
        </pc:sldMkLst>
      </pc:sldChg>
      <pc:sldChg chg="del">
        <pc:chgData name="David Stewart" userId="40cffe60-b158-4416-946b-e9ac5816f94c" providerId="ADAL" clId="{AE26A7BF-2881-438F-AF73-31C5D43B8E42}" dt="2024-02-09T14:47:08.461" v="2" actId="47"/>
        <pc:sldMkLst>
          <pc:docMk/>
          <pc:sldMk cId="2864359058" sldId="445"/>
        </pc:sldMkLst>
      </pc:sldChg>
      <pc:sldChg chg="modSp del mod modNotesTx">
        <pc:chgData name="David Stewart" userId="40cffe60-b158-4416-946b-e9ac5816f94c" providerId="ADAL" clId="{AE26A7BF-2881-438F-AF73-31C5D43B8E42}" dt="2024-02-14T17:38:42.666" v="7445" actId="47"/>
        <pc:sldMkLst>
          <pc:docMk/>
          <pc:sldMk cId="4189757048" sldId="447"/>
        </pc:sldMkLst>
      </pc:sldChg>
      <pc:sldChg chg="addSp modSp mod modNotesTx">
        <pc:chgData name="David Stewart" userId="40cffe60-b158-4416-946b-e9ac5816f94c" providerId="ADAL" clId="{AE26A7BF-2881-438F-AF73-31C5D43B8E42}" dt="2024-02-15T12:50:47.900" v="7489" actId="1076"/>
        <pc:sldMkLst>
          <pc:docMk/>
          <pc:sldMk cId="228962007" sldId="448"/>
        </pc:sldMkLst>
      </pc:sldChg>
      <pc:sldChg chg="del">
        <pc:chgData name="David Stewart" userId="40cffe60-b158-4416-946b-e9ac5816f94c" providerId="ADAL" clId="{AE26A7BF-2881-438F-AF73-31C5D43B8E42}" dt="2024-02-09T14:47:08.461" v="2" actId="47"/>
        <pc:sldMkLst>
          <pc:docMk/>
          <pc:sldMk cId="736855698" sldId="449"/>
        </pc:sldMkLst>
      </pc:sldChg>
      <pc:sldChg chg="addSp delSp modSp new mod ord modAnim modNotesTx">
        <pc:chgData name="David Stewart" userId="40cffe60-b158-4416-946b-e9ac5816f94c" providerId="ADAL" clId="{AE26A7BF-2881-438F-AF73-31C5D43B8E42}" dt="2024-03-20T12:31:48.820" v="7750" actId="20577"/>
        <pc:sldMkLst>
          <pc:docMk/>
          <pc:sldMk cId="2180195417" sldId="449"/>
        </pc:sldMkLst>
      </pc:sldChg>
      <pc:sldChg chg="addSp delSp modSp add mod ord addAnim delAnim modAnim modNotesTx">
        <pc:chgData name="David Stewart" userId="40cffe60-b158-4416-946b-e9ac5816f94c" providerId="ADAL" clId="{AE26A7BF-2881-438F-AF73-31C5D43B8E42}" dt="2024-02-12T14:31:52.931" v="5494" actId="20577"/>
        <pc:sldMkLst>
          <pc:docMk/>
          <pc:sldMk cId="3233066021" sldId="450"/>
        </pc:sldMkLst>
      </pc:sldChg>
      <pc:sldChg chg="addSp delSp modSp new mod ord modAnim modNotesTx">
        <pc:chgData name="David Stewart" userId="40cffe60-b158-4416-946b-e9ac5816f94c" providerId="ADAL" clId="{AE26A7BF-2881-438F-AF73-31C5D43B8E42}" dt="2024-03-20T12:31:26.912" v="7745" actId="114"/>
        <pc:sldMkLst>
          <pc:docMk/>
          <pc:sldMk cId="2771803034" sldId="451"/>
        </pc:sldMkLst>
      </pc:sldChg>
      <pc:sldChg chg="addSp delSp modSp new del mod delAnim modAnim">
        <pc:chgData name="David Stewart" userId="40cffe60-b158-4416-946b-e9ac5816f94c" providerId="ADAL" clId="{AE26A7BF-2881-438F-AF73-31C5D43B8E42}" dt="2024-02-09T15:18:29.645" v="916" actId="47"/>
        <pc:sldMkLst>
          <pc:docMk/>
          <pc:sldMk cId="2954964418" sldId="451"/>
        </pc:sldMkLst>
      </pc:sldChg>
      <pc:sldChg chg="del">
        <pc:chgData name="David Stewart" userId="40cffe60-b158-4416-946b-e9ac5816f94c" providerId="ADAL" clId="{AE26A7BF-2881-438F-AF73-31C5D43B8E42}" dt="2024-02-09T14:47:14.094" v="3" actId="47"/>
        <pc:sldMkLst>
          <pc:docMk/>
          <pc:sldMk cId="1118510521" sldId="452"/>
        </pc:sldMkLst>
      </pc:sldChg>
      <pc:sldChg chg="modSp new del mod">
        <pc:chgData name="David Stewart" userId="40cffe60-b158-4416-946b-e9ac5816f94c" providerId="ADAL" clId="{AE26A7BF-2881-438F-AF73-31C5D43B8E42}" dt="2024-02-09T15:37:25.655" v="1608" actId="47"/>
        <pc:sldMkLst>
          <pc:docMk/>
          <pc:sldMk cId="3527825513" sldId="452"/>
        </pc:sldMkLst>
      </pc:sldChg>
      <pc:sldChg chg="addSp delSp modSp new mod ord modTransition delAnim modAnim modNotesTx">
        <pc:chgData name="David Stewart" userId="40cffe60-b158-4416-946b-e9ac5816f94c" providerId="ADAL" clId="{AE26A7BF-2881-438F-AF73-31C5D43B8E42}" dt="2024-02-15T14:45:47.544" v="7562" actId="20577"/>
        <pc:sldMkLst>
          <pc:docMk/>
          <pc:sldMk cId="3995727770" sldId="452"/>
        </pc:sldMkLst>
      </pc:sldChg>
      <pc:sldChg chg="addSp delSp modSp add mod ord modTransition delAnim modAnim modNotesTx">
        <pc:chgData name="David Stewart" userId="40cffe60-b158-4416-946b-e9ac5816f94c" providerId="ADAL" clId="{AE26A7BF-2881-438F-AF73-31C5D43B8E42}" dt="2024-03-20T12:31:07.757" v="7740" actId="12"/>
        <pc:sldMkLst>
          <pc:docMk/>
          <pc:sldMk cId="785257365" sldId="453"/>
        </pc:sldMkLst>
      </pc:sldChg>
      <pc:sldChg chg="del">
        <pc:chgData name="David Stewart" userId="40cffe60-b158-4416-946b-e9ac5816f94c" providerId="ADAL" clId="{AE26A7BF-2881-438F-AF73-31C5D43B8E42}" dt="2024-02-09T14:47:14.094" v="3" actId="47"/>
        <pc:sldMkLst>
          <pc:docMk/>
          <pc:sldMk cId="2227199647" sldId="453"/>
        </pc:sldMkLst>
      </pc:sldChg>
      <pc:sldChg chg="del">
        <pc:chgData name="David Stewart" userId="40cffe60-b158-4416-946b-e9ac5816f94c" providerId="ADAL" clId="{AE26A7BF-2881-438F-AF73-31C5D43B8E42}" dt="2024-02-09T14:47:14.094" v="3" actId="47"/>
        <pc:sldMkLst>
          <pc:docMk/>
          <pc:sldMk cId="533375257" sldId="455"/>
        </pc:sldMkLst>
      </pc:sldChg>
      <pc:sldChg chg="modSp add del mod ord modNotesTx">
        <pc:chgData name="David Stewart" userId="40cffe60-b158-4416-946b-e9ac5816f94c" providerId="ADAL" clId="{AE26A7BF-2881-438F-AF73-31C5D43B8E42}" dt="2024-02-15T15:21:37.873" v="7575" actId="20577"/>
        <pc:sldMkLst>
          <pc:docMk/>
          <pc:sldMk cId="497638434" sldId="456"/>
        </pc:sldMkLst>
      </pc:sldChg>
      <pc:sldChg chg="addSp delSp modSp add del mod ord addAnim delAnim modAnim modShow modNotesTx">
        <pc:chgData name="David Stewart" userId="40cffe60-b158-4416-946b-e9ac5816f94c" providerId="ADAL" clId="{AE26A7BF-2881-438F-AF73-31C5D43B8E42}" dt="2024-03-20T12:30:26.897" v="7728" actId="114"/>
        <pc:sldMkLst>
          <pc:docMk/>
          <pc:sldMk cId="843798289" sldId="457"/>
        </pc:sldMkLst>
      </pc:sldChg>
      <pc:sldChg chg="del">
        <pc:chgData name="David Stewart" userId="40cffe60-b158-4416-946b-e9ac5816f94c" providerId="ADAL" clId="{AE26A7BF-2881-438F-AF73-31C5D43B8E42}" dt="2024-02-09T14:47:14.094" v="3" actId="47"/>
        <pc:sldMkLst>
          <pc:docMk/>
          <pc:sldMk cId="3361701368" sldId="458"/>
        </pc:sldMkLst>
      </pc:sldChg>
      <pc:sldChg chg="del">
        <pc:chgData name="David Stewart" userId="40cffe60-b158-4416-946b-e9ac5816f94c" providerId="ADAL" clId="{AE26A7BF-2881-438F-AF73-31C5D43B8E42}" dt="2024-02-09T14:47:14.094" v="3" actId="47"/>
        <pc:sldMkLst>
          <pc:docMk/>
          <pc:sldMk cId="4150464933" sldId="459"/>
        </pc:sldMkLst>
      </pc:sldChg>
      <pc:sldChg chg="addSp delSp modSp add del mod ord modAnim modNotesTx">
        <pc:chgData name="David Stewart" userId="40cffe60-b158-4416-946b-e9ac5816f94c" providerId="ADAL" clId="{AE26A7BF-2881-438F-AF73-31C5D43B8E42}" dt="2024-03-20T12:30:37.576" v="7729" actId="114"/>
        <pc:sldMkLst>
          <pc:docMk/>
          <pc:sldMk cId="3659829867" sldId="460"/>
        </pc:sldMkLst>
      </pc:sldChg>
      <pc:sldChg chg="del">
        <pc:chgData name="David Stewart" userId="40cffe60-b158-4416-946b-e9ac5816f94c" providerId="ADAL" clId="{AE26A7BF-2881-438F-AF73-31C5D43B8E42}" dt="2024-02-09T14:47:14.094" v="3" actId="47"/>
        <pc:sldMkLst>
          <pc:docMk/>
          <pc:sldMk cId="198400271" sldId="461"/>
        </pc:sldMkLst>
      </pc:sldChg>
      <pc:sldChg chg="addSp delSp modSp new mod modAnim modNotesTx">
        <pc:chgData name="David Stewart" userId="40cffe60-b158-4416-946b-e9ac5816f94c" providerId="ADAL" clId="{AE26A7BF-2881-438F-AF73-31C5D43B8E42}" dt="2024-02-15T14:34:58.483" v="7516" actId="20577"/>
        <pc:sldMkLst>
          <pc:docMk/>
          <pc:sldMk cId="1853305690" sldId="461"/>
        </pc:sldMkLst>
      </pc:sldChg>
      <pc:sldChg chg="addSp delSp modSp add mod ord modAnim modNotesTx">
        <pc:chgData name="David Stewart" userId="40cffe60-b158-4416-946b-e9ac5816f94c" providerId="ADAL" clId="{AE26A7BF-2881-438F-AF73-31C5D43B8E42}" dt="2024-03-20T12:33:00.953" v="7767" actId="114"/>
        <pc:sldMkLst>
          <pc:docMk/>
          <pc:sldMk cId="1974914749" sldId="462"/>
        </pc:sldMkLst>
      </pc:sldChg>
      <pc:sldChg chg="del">
        <pc:chgData name="David Stewart" userId="40cffe60-b158-4416-946b-e9ac5816f94c" providerId="ADAL" clId="{AE26A7BF-2881-438F-AF73-31C5D43B8E42}" dt="2024-02-09T14:47:14.094" v="3" actId="47"/>
        <pc:sldMkLst>
          <pc:docMk/>
          <pc:sldMk cId="4016881565" sldId="462"/>
        </pc:sldMkLst>
      </pc:sldChg>
      <pc:sldChg chg="addSp delSp modSp new mod modAnim modNotesTx">
        <pc:chgData name="David Stewart" userId="40cffe60-b158-4416-946b-e9ac5816f94c" providerId="ADAL" clId="{AE26A7BF-2881-438F-AF73-31C5D43B8E42}" dt="2024-03-20T12:32:43.704" v="7766" actId="114"/>
        <pc:sldMkLst>
          <pc:docMk/>
          <pc:sldMk cId="3903085673" sldId="463"/>
        </pc:sldMkLst>
      </pc:sldChg>
      <pc:sldChg chg="del">
        <pc:chgData name="David Stewart" userId="40cffe60-b158-4416-946b-e9ac5816f94c" providerId="ADAL" clId="{AE26A7BF-2881-438F-AF73-31C5D43B8E42}" dt="2024-02-09T14:47:14.094" v="3" actId="47"/>
        <pc:sldMkLst>
          <pc:docMk/>
          <pc:sldMk cId="609045087" sldId="464"/>
        </pc:sldMkLst>
      </pc:sldChg>
      <pc:sldChg chg="del">
        <pc:chgData name="David Stewart" userId="40cffe60-b158-4416-946b-e9ac5816f94c" providerId="ADAL" clId="{AE26A7BF-2881-438F-AF73-31C5D43B8E42}" dt="2024-02-09T14:47:14.094" v="3" actId="47"/>
        <pc:sldMkLst>
          <pc:docMk/>
          <pc:sldMk cId="3706642761" sldId="465"/>
        </pc:sldMkLst>
      </pc:sldChg>
      <pc:sldChg chg="del">
        <pc:chgData name="David Stewart" userId="40cffe60-b158-4416-946b-e9ac5816f94c" providerId="ADAL" clId="{AE26A7BF-2881-438F-AF73-31C5D43B8E42}" dt="2024-02-09T14:47:03.396" v="1" actId="47"/>
        <pc:sldMkLst>
          <pc:docMk/>
          <pc:sldMk cId="2663203925" sldId="466"/>
        </pc:sldMkLst>
      </pc:sldChg>
      <pc:sldChg chg="del">
        <pc:chgData name="David Stewart" userId="40cffe60-b158-4416-946b-e9ac5816f94c" providerId="ADAL" clId="{AE26A7BF-2881-438F-AF73-31C5D43B8E42}" dt="2024-02-09T14:47:08.461" v="2" actId="47"/>
        <pc:sldMkLst>
          <pc:docMk/>
          <pc:sldMk cId="1234087526" sldId="467"/>
        </pc:sldMkLst>
      </pc:sldChg>
      <pc:sldChg chg="del">
        <pc:chgData name="David Stewart" userId="40cffe60-b158-4416-946b-e9ac5816f94c" providerId="ADAL" clId="{AE26A7BF-2881-438F-AF73-31C5D43B8E42}" dt="2024-02-09T14:47:08.461" v="2" actId="47"/>
        <pc:sldMkLst>
          <pc:docMk/>
          <pc:sldMk cId="2645495936" sldId="468"/>
        </pc:sldMkLst>
      </pc:sldChg>
      <pc:sldChg chg="del">
        <pc:chgData name="David Stewart" userId="40cffe60-b158-4416-946b-e9ac5816f94c" providerId="ADAL" clId="{AE26A7BF-2881-438F-AF73-31C5D43B8E42}" dt="2024-02-09T14:47:14.094" v="3" actId="47"/>
        <pc:sldMkLst>
          <pc:docMk/>
          <pc:sldMk cId="433877345" sldId="470"/>
        </pc:sldMkLst>
      </pc:sldChg>
      <pc:sldChg chg="del">
        <pc:chgData name="David Stewart" userId="40cffe60-b158-4416-946b-e9ac5816f94c" providerId="ADAL" clId="{AE26A7BF-2881-438F-AF73-31C5D43B8E42}" dt="2024-02-09T14:47:08.461" v="2" actId="47"/>
        <pc:sldMkLst>
          <pc:docMk/>
          <pc:sldMk cId="1260879154" sldId="472"/>
        </pc:sldMkLst>
      </pc:sldChg>
      <pc:sldChg chg="addSp delSp modSp add del mod ord">
        <pc:chgData name="David Stewart" userId="40cffe60-b158-4416-946b-e9ac5816f94c" providerId="ADAL" clId="{AE26A7BF-2881-438F-AF73-31C5D43B8E42}" dt="2024-02-09T16:46:29.215" v="3825"/>
        <pc:sldMkLst>
          <pc:docMk/>
          <pc:sldMk cId="1338720283" sldId="474"/>
        </pc:sldMkLst>
      </pc:sldChg>
      <pc:sldChg chg="del">
        <pc:chgData name="David Stewart" userId="40cffe60-b158-4416-946b-e9ac5816f94c" providerId="ADAL" clId="{AE26A7BF-2881-438F-AF73-31C5D43B8E42}" dt="2024-02-09T14:47:08.461" v="2" actId="47"/>
        <pc:sldMkLst>
          <pc:docMk/>
          <pc:sldMk cId="1440515920" sldId="475"/>
        </pc:sldMkLst>
      </pc:sldChg>
      <pc:sldChg chg="addSp delSp modSp new mod ord modAnim modNotesTx">
        <pc:chgData name="David Stewart" userId="40cffe60-b158-4416-946b-e9ac5816f94c" providerId="ADAL" clId="{AE26A7BF-2881-438F-AF73-31C5D43B8E42}" dt="2024-02-15T17:42:21.812" v="7622" actId="207"/>
        <pc:sldMkLst>
          <pc:docMk/>
          <pc:sldMk cId="1791147809" sldId="475"/>
        </pc:sldMkLst>
      </pc:sldChg>
      <pc:sldChg chg="addSp modSp add mod modAnim modNotesTx">
        <pc:chgData name="David Stewart" userId="40cffe60-b158-4416-946b-e9ac5816f94c" providerId="ADAL" clId="{AE26A7BF-2881-438F-AF73-31C5D43B8E42}" dt="2024-03-20T12:31:38.825" v="7746" actId="114"/>
        <pc:sldMkLst>
          <pc:docMk/>
          <pc:sldMk cId="1118510521" sldId="476"/>
        </pc:sldMkLst>
      </pc:sldChg>
      <pc:sldChg chg="del">
        <pc:chgData name="David Stewart" userId="40cffe60-b158-4416-946b-e9ac5816f94c" providerId="ADAL" clId="{AE26A7BF-2881-438F-AF73-31C5D43B8E42}" dt="2024-02-09T14:47:14.094" v="3" actId="47"/>
        <pc:sldMkLst>
          <pc:docMk/>
          <pc:sldMk cId="3757238038" sldId="476"/>
        </pc:sldMkLst>
      </pc:sldChg>
      <pc:sldChg chg="addSp modSp add modAnim modNotesTx">
        <pc:chgData name="David Stewart" userId="40cffe60-b158-4416-946b-e9ac5816f94c" providerId="ADAL" clId="{AE26A7BF-2881-438F-AF73-31C5D43B8E42}" dt="2024-02-12T14:31:36.922" v="5484" actId="20577"/>
        <pc:sldMkLst>
          <pc:docMk/>
          <pc:sldMk cId="2227199647" sldId="477"/>
        </pc:sldMkLst>
      </pc:sldChg>
      <pc:sldMasterChg chg="modSldLayout">
        <pc:chgData name="David Stewart" userId="40cffe60-b158-4416-946b-e9ac5816f94c" providerId="ADAL" clId="{AE26A7BF-2881-438F-AF73-31C5D43B8E42}" dt="2024-02-09T15:18:43.055" v="917"/>
        <pc:sldMasterMkLst>
          <pc:docMk/>
          <pc:sldMasterMk cId="261135038" sldId="2147483648"/>
        </pc:sldMasterMkLst>
        <pc:sldLayoutChg chg="addSp modSp">
          <pc:chgData name="David Stewart" userId="40cffe60-b158-4416-946b-e9ac5816f94c" providerId="ADAL" clId="{AE26A7BF-2881-438F-AF73-31C5D43B8E42}" dt="2024-02-09T15:18:43.055" v="917"/>
          <pc:sldLayoutMkLst>
            <pc:docMk/>
            <pc:sldMasterMk cId="261135038" sldId="2147483648"/>
            <pc:sldLayoutMk cId="3825020515" sldId="2147483705"/>
          </pc:sldLayoutMkLst>
        </pc:sldLayoutChg>
      </pc:sldMasterChg>
    </pc:docChg>
  </pc:docChgLst>
  <pc:docChgLst>
    <pc:chgData name="David Stewart" userId="40cffe60-b158-4416-946b-e9ac5816f94c" providerId="ADAL" clId="{FE440D97-AA08-44A7-BD46-11CC8C0C3486}"/>
    <pc:docChg chg="undo custSel delSld modSld modSection">
      <pc:chgData name="David Stewart" userId="40cffe60-b158-4416-946b-e9ac5816f94c" providerId="ADAL" clId="{FE440D97-AA08-44A7-BD46-11CC8C0C3486}" dt="2025-01-16T17:45:44.601" v="328" actId="20577"/>
      <pc:docMkLst>
        <pc:docMk/>
      </pc:docMkLst>
      <pc:sldChg chg="modSp mod modAnim">
        <pc:chgData name="David Stewart" userId="40cffe60-b158-4416-946b-e9ac5816f94c" providerId="ADAL" clId="{FE440D97-AA08-44A7-BD46-11CC8C0C3486}" dt="2025-01-16T11:46:14.635" v="304" actId="20577"/>
        <pc:sldMkLst>
          <pc:docMk/>
          <pc:sldMk cId="2297772065" sldId="2147471654"/>
        </pc:sldMkLst>
      </pc:sldChg>
      <pc:sldChg chg="modNotes">
        <pc:chgData name="David Stewart" userId="40cffe60-b158-4416-946b-e9ac5816f94c" providerId="ADAL" clId="{FE440D97-AA08-44A7-BD46-11CC8C0C3486}" dt="2025-01-16T09:09:13.638" v="9"/>
        <pc:sldMkLst>
          <pc:docMk/>
          <pc:sldMk cId="2263097404" sldId="2147471667"/>
        </pc:sldMkLst>
      </pc:sldChg>
      <pc:sldChg chg="delSp modSp mod delAnim modAnim modNotesTx">
        <pc:chgData name="David Stewart" userId="40cffe60-b158-4416-946b-e9ac5816f94c" providerId="ADAL" clId="{FE440D97-AA08-44A7-BD46-11CC8C0C3486}" dt="2025-01-16T13:04:45.707" v="305" actId="20577"/>
        <pc:sldMkLst>
          <pc:docMk/>
          <pc:sldMk cId="3349266052" sldId="2147471681"/>
        </pc:sldMkLst>
      </pc:sldChg>
      <pc:sldChg chg="modSp modNotes">
        <pc:chgData name="David Stewart" userId="40cffe60-b158-4416-946b-e9ac5816f94c" providerId="ADAL" clId="{FE440D97-AA08-44A7-BD46-11CC8C0C3486}" dt="2025-01-16T09:08:34.914" v="0"/>
        <pc:sldMkLst>
          <pc:docMk/>
          <pc:sldMk cId="1019083285" sldId="2147471685"/>
        </pc:sldMkLst>
      </pc:sldChg>
      <pc:sldChg chg="addSp modSp mod modAnim modNotesTx">
        <pc:chgData name="David Stewart" userId="40cffe60-b158-4416-946b-e9ac5816f94c" providerId="ADAL" clId="{FE440D97-AA08-44A7-BD46-11CC8C0C3486}" dt="2025-01-16T09:10:26.790" v="20"/>
        <pc:sldMkLst>
          <pc:docMk/>
          <pc:sldMk cId="3059312608" sldId="2147471703"/>
        </pc:sldMkLst>
      </pc:sldChg>
      <pc:sldChg chg="addSp delSp modSp mod delAnim modAnim modNotesTx">
        <pc:chgData name="David Stewart" userId="40cffe60-b158-4416-946b-e9ac5816f94c" providerId="ADAL" clId="{FE440D97-AA08-44A7-BD46-11CC8C0C3486}" dt="2025-01-16T13:05:00.595" v="308" actId="14429"/>
        <pc:sldMkLst>
          <pc:docMk/>
          <pc:sldMk cId="1319568979" sldId="2147471704"/>
        </pc:sldMkLst>
      </pc:sldChg>
      <pc:sldChg chg="modSp del modNotes">
        <pc:chgData name="David Stewart" userId="40cffe60-b158-4416-946b-e9ac5816f94c" providerId="ADAL" clId="{FE440D97-AA08-44A7-BD46-11CC8C0C3486}" dt="2025-01-16T09:11:02.851" v="24" actId="47"/>
        <pc:sldMkLst>
          <pc:docMk/>
          <pc:sldMk cId="2205140415" sldId="2147471705"/>
        </pc:sldMkLst>
      </pc:sldChg>
      <pc:sldChg chg="addSp modSp mod modAnim modNotes modNotesTx">
        <pc:chgData name="David Stewart" userId="40cffe60-b158-4416-946b-e9ac5816f94c" providerId="ADAL" clId="{FE440D97-AA08-44A7-BD46-11CC8C0C3486}" dt="2025-01-16T17:39:27.440" v="320" actId="33935"/>
        <pc:sldMkLst>
          <pc:docMk/>
          <pc:sldMk cId="1630044264" sldId="2147471706"/>
        </pc:sldMkLst>
      </pc:sldChg>
      <pc:sldChg chg="delSp modSp mod delAnim modAnim modNotes modNotesTx">
        <pc:chgData name="David Stewart" userId="40cffe60-b158-4416-946b-e9ac5816f94c" providerId="ADAL" clId="{FE440D97-AA08-44A7-BD46-11CC8C0C3486}" dt="2025-01-16T13:05:24.651" v="313" actId="20577"/>
        <pc:sldMkLst>
          <pc:docMk/>
          <pc:sldMk cId="2361053440" sldId="2147471707"/>
        </pc:sldMkLst>
      </pc:sldChg>
      <pc:sldChg chg="delSp modSp mod delAnim modNotes modNotesTx">
        <pc:chgData name="David Stewart" userId="40cffe60-b158-4416-946b-e9ac5816f94c" providerId="ADAL" clId="{FE440D97-AA08-44A7-BD46-11CC8C0C3486}" dt="2025-01-16T10:14:37.901" v="295" actId="962"/>
        <pc:sldMkLst>
          <pc:docMk/>
          <pc:sldMk cId="3865853956" sldId="2147471708"/>
        </pc:sldMkLst>
      </pc:sldChg>
      <pc:sldChg chg="modSp del modNotes">
        <pc:chgData name="David Stewart" userId="40cffe60-b158-4416-946b-e9ac5816f94c" providerId="ADAL" clId="{FE440D97-AA08-44A7-BD46-11CC8C0C3486}" dt="2025-01-16T09:16:40.186" v="74" actId="47"/>
        <pc:sldMkLst>
          <pc:docMk/>
          <pc:sldMk cId="3409706964" sldId="2147471709"/>
        </pc:sldMkLst>
      </pc:sldChg>
      <pc:sldChg chg="addSp delSp modSp mod delAnim modAnim modNotes modNotesTx">
        <pc:chgData name="David Stewart" userId="40cffe60-b158-4416-946b-e9ac5816f94c" providerId="ADAL" clId="{FE440D97-AA08-44A7-BD46-11CC8C0C3486}" dt="2025-01-16T17:45:44.601" v="328" actId="20577"/>
        <pc:sldMkLst>
          <pc:docMk/>
          <pc:sldMk cId="3249825013" sldId="2147471710"/>
        </pc:sldMkLst>
      </pc:sldChg>
      <pc:sldChg chg="addSp delSp modSp mod delAnim modAnim modNotes modNotesTx">
        <pc:chgData name="David Stewart" userId="40cffe60-b158-4416-946b-e9ac5816f94c" providerId="ADAL" clId="{FE440D97-AA08-44A7-BD46-11CC8C0C3486}" dt="2025-01-16T10:14:47.900" v="297" actId="962"/>
        <pc:sldMkLst>
          <pc:docMk/>
          <pc:sldMk cId="2101314909" sldId="2147471711"/>
        </pc:sldMkLst>
      </pc:sldChg>
      <pc:sldChg chg="del modNotes">
        <pc:chgData name="David Stewart" userId="40cffe60-b158-4416-946b-e9ac5816f94c" providerId="ADAL" clId="{FE440D97-AA08-44A7-BD46-11CC8C0C3486}" dt="2025-01-16T09:20:32.709" v="98" actId="47"/>
        <pc:sldMkLst>
          <pc:docMk/>
          <pc:sldMk cId="423409049" sldId="2147471712"/>
        </pc:sldMkLst>
      </pc:sldChg>
      <pc:sldChg chg="modSp del modNotes">
        <pc:chgData name="David Stewart" userId="40cffe60-b158-4416-946b-e9ac5816f94c" providerId="ADAL" clId="{FE440D97-AA08-44A7-BD46-11CC8C0C3486}" dt="2025-01-16T09:20:35.690" v="99" actId="47"/>
        <pc:sldMkLst>
          <pc:docMk/>
          <pc:sldMk cId="4217780815" sldId="2147471713"/>
        </pc:sldMkLst>
      </pc:sldChg>
    </pc:docChg>
  </pc:docChgLst>
  <pc:docChgLst>
    <pc:chgData name="David Stewart" userId="40cffe60-b158-4416-946b-e9ac5816f94c" providerId="ADAL" clId="{6B16246B-3449-43BA-AFF8-6E93904E2A4D}"/>
    <pc:docChg chg="custSel modSld modMainMaster">
      <pc:chgData name="David Stewart" userId="40cffe60-b158-4416-946b-e9ac5816f94c" providerId="ADAL" clId="{6B16246B-3449-43BA-AFF8-6E93904E2A4D}" dt="2025-01-30T14:06:11.106" v="76" actId="33935"/>
      <pc:docMkLst>
        <pc:docMk/>
      </pc:docMkLst>
      <pc:sldChg chg="addSp delSp modSp mod">
        <pc:chgData name="David Stewart" userId="40cffe60-b158-4416-946b-e9ac5816f94c" providerId="ADAL" clId="{6B16246B-3449-43BA-AFF8-6E93904E2A4D}" dt="2025-01-22T12:58:26.844" v="62" actId="14826"/>
        <pc:sldMkLst>
          <pc:docMk/>
          <pc:sldMk cId="2297772065" sldId="2147471654"/>
        </pc:sldMkLst>
      </pc:sldChg>
      <pc:sldChg chg="addSp modSp mod">
        <pc:chgData name="David Stewart" userId="40cffe60-b158-4416-946b-e9ac5816f94c" providerId="ADAL" clId="{6B16246B-3449-43BA-AFF8-6E93904E2A4D}" dt="2025-01-17T11:55:04.832" v="1"/>
        <pc:sldMkLst>
          <pc:docMk/>
          <pc:sldMk cId="2263097404" sldId="2147471667"/>
        </pc:sldMkLst>
      </pc:sldChg>
      <pc:sldChg chg="modSp mod">
        <pc:chgData name="David Stewart" userId="40cffe60-b158-4416-946b-e9ac5816f94c" providerId="ADAL" clId="{6B16246B-3449-43BA-AFF8-6E93904E2A4D}" dt="2025-01-23T06:59:22.991" v="63" actId="14861"/>
        <pc:sldMkLst>
          <pc:docMk/>
          <pc:sldMk cId="3349266052" sldId="2147471681"/>
        </pc:sldMkLst>
      </pc:sldChg>
      <pc:sldChg chg="modSp">
        <pc:chgData name="David Stewart" userId="40cffe60-b158-4416-946b-e9ac5816f94c" providerId="ADAL" clId="{6B16246B-3449-43BA-AFF8-6E93904E2A4D}" dt="2025-01-17T13:07:36.022" v="61" actId="113"/>
        <pc:sldMkLst>
          <pc:docMk/>
          <pc:sldMk cId="2095449017" sldId="2147471682"/>
        </pc:sldMkLst>
      </pc:sldChg>
      <pc:sldChg chg="modSp mod">
        <pc:chgData name="David Stewart" userId="40cffe60-b158-4416-946b-e9ac5816f94c" providerId="ADAL" clId="{6B16246B-3449-43BA-AFF8-6E93904E2A4D}" dt="2025-01-23T06:59:52.484" v="66" actId="14429"/>
        <pc:sldMkLst>
          <pc:docMk/>
          <pc:sldMk cId="1319568979" sldId="2147471704"/>
        </pc:sldMkLst>
      </pc:sldChg>
      <pc:sldChg chg="modSp mod">
        <pc:chgData name="David Stewart" userId="40cffe60-b158-4416-946b-e9ac5816f94c" providerId="ADAL" clId="{6B16246B-3449-43BA-AFF8-6E93904E2A4D}" dt="2025-01-30T14:06:11.106" v="76" actId="33935"/>
        <pc:sldMkLst>
          <pc:docMk/>
          <pc:sldMk cId="1630044264" sldId="2147471706"/>
        </pc:sldMkLst>
      </pc:sldChg>
      <pc:sldMasterChg chg="modSldLayout">
        <pc:chgData name="David Stewart" userId="40cffe60-b158-4416-946b-e9ac5816f94c" providerId="ADAL" clId="{6B16246B-3449-43BA-AFF8-6E93904E2A4D}" dt="2025-01-17T12:11:07.575" v="32" actId="14430"/>
        <pc:sldMasterMkLst>
          <pc:docMk/>
          <pc:sldMasterMk cId="261135038" sldId="2147483648"/>
        </pc:sldMasterMkLst>
        <pc:sldLayoutChg chg="modSp mod">
          <pc:chgData name="David Stewart" userId="40cffe60-b158-4416-946b-e9ac5816f94c" providerId="ADAL" clId="{6B16246B-3449-43BA-AFF8-6E93904E2A4D}" dt="2025-01-17T12:11:07.575" v="32" actId="14430"/>
          <pc:sldLayoutMkLst>
            <pc:docMk/>
            <pc:sldMasterMk cId="261135038" sldId="2147483648"/>
            <pc:sldLayoutMk cId="4262541643" sldId="2147483719"/>
          </pc:sldLayoutMkLst>
        </pc:sldLayoutChg>
      </pc:sldMasterChg>
    </pc:docChg>
  </pc:docChgLst>
  <pc:docChgLst>
    <pc:chgData name="David Stewart" userId="40cffe60-b158-4416-946b-e9ac5816f94c" providerId="ADAL" clId="{0DFA6C3A-94B9-4351-92C9-17592514A878}"/>
    <pc:docChg chg="custSel modSld">
      <pc:chgData name="David Stewart" userId="40cffe60-b158-4416-946b-e9ac5816f94c" providerId="ADAL" clId="{0DFA6C3A-94B9-4351-92C9-17592514A878}" dt="2025-08-29T14:31:21.827" v="2"/>
      <pc:docMkLst>
        <pc:docMk/>
      </pc:docMkLst>
      <pc:sldChg chg="addSp delSp modSp mod">
        <pc:chgData name="David Stewart" userId="40cffe60-b158-4416-946b-e9ac5816f94c" providerId="ADAL" clId="{0DFA6C3A-94B9-4351-92C9-17592514A878}" dt="2025-08-29T14:31:21.827" v="2"/>
        <pc:sldMkLst>
          <pc:docMk/>
          <pc:sldMk cId="2297772065" sldId="2147471654"/>
        </pc:sldMkLst>
        <pc:picChg chg="add mod">
          <ac:chgData name="David Stewart" userId="40cffe60-b158-4416-946b-e9ac5816f94c" providerId="ADAL" clId="{0DFA6C3A-94B9-4351-92C9-17592514A878}" dt="2025-08-29T14:31:21.827" v="2"/>
          <ac:picMkLst>
            <pc:docMk/>
            <pc:sldMk cId="2297772065" sldId="2147471654"/>
            <ac:picMk id="2" creationId="{1B5D08CD-C173-B32D-4502-18A1865B442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09/09/2025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killsbuilder.org/universal-framework-steps/speaking-step-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creativity-step-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killsbuilder.org/universal-framework-steps/problem-solving-step-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aiming-high-step-4"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skillsbuilder.org/universal-framework-steps/creativity-step-3" TargetMode="External"/><Relationship Id="rId4" Type="http://schemas.openxmlformats.org/officeDocument/2006/relationships/hyperlink" Target="https://www.skillsbuilder.org/universal-framework-steps/teamwork-step-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killsbuilder.org/universal-framework-steps/speaking-step-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b="1" u="none" dirty="0"/>
              <a:t>Week 4:</a:t>
            </a:r>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u="none" dirty="0"/>
              <a:t>This PowerPoint presentation provides…</a:t>
            </a:r>
            <a:br>
              <a:rPr lang="en-US" sz="1200" u="sng"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pupils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Teacher Notes</a:t>
            </a:r>
          </a:p>
          <a:p>
            <a:pPr algn="l" fontAlgn="base"/>
            <a:endParaRPr lang="en-GB" b="0" i="0" dirty="0">
              <a:solidFill>
                <a:srgbClr val="0A0A0A"/>
              </a:solidFill>
              <a:effectLst/>
              <a:latin typeface="Arial" panose="020B0604020202020204" pitchFamily="34" charset="0"/>
            </a:endParaRPr>
          </a:p>
          <a:p>
            <a:r>
              <a:rPr lang="en-GB" dirty="0"/>
              <a:t>Here’s a video from a former runner up of the Fiver Challenge to inspire your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cs typeface="Arial" panose="020B0604020202020204" pitchFamily="34" charset="0"/>
              </a:rPr>
              <a:t>Harriet and Katy </a:t>
            </a:r>
            <a:r>
              <a:rPr lang="en-GB" dirty="0"/>
              <a:t>were announced as runners-up for the </a:t>
            </a:r>
            <a:r>
              <a:rPr lang="en-GB" b="1" dirty="0"/>
              <a:t>Best In Sustainability </a:t>
            </a:r>
            <a:r>
              <a:rPr lang="en-GB" dirty="0"/>
              <a:t>award in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Aptos" panose="020B0004020202020204" pitchFamily="34" charset="0"/>
              </a:rPr>
              <a:t>Ask your pupils to watch the video clip and share with a partner what they learn. Encourage them to take notes if they wish!</a:t>
            </a:r>
            <a:endParaRPr lang="en-GB" dirty="0"/>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Font typeface="Arial" panose="020B0604020202020204" pitchFamily="34" charset="0"/>
              <a:buNone/>
            </a:pPr>
            <a:endParaRPr lang="en-US" i="1" dirty="0"/>
          </a:p>
          <a:p>
            <a:pPr marL="0" lvl="0" indent="0" algn="l" rtl="0">
              <a:spcBef>
                <a:spcPts val="0"/>
              </a:spcBef>
              <a:spcAft>
                <a:spcPts val="0"/>
              </a:spcAft>
              <a:buClr>
                <a:schemeClr val="dk1"/>
              </a:buClr>
              <a:buFont typeface="Arial"/>
              <a:buNone/>
            </a:pPr>
            <a:r>
              <a:rPr lang="en-US" i="1" dirty="0"/>
              <a:t>Speaking - </a:t>
            </a:r>
            <a:r>
              <a:rPr lang="en-US" i="1" u="sng" dirty="0">
                <a:solidFill>
                  <a:schemeClr val="hlink"/>
                </a:solidFill>
                <a:hlinkClick r:id="rId3"/>
              </a:rPr>
              <a:t>Step 3: I speak effectively by making points in a logical order</a:t>
            </a:r>
            <a:endParaRPr lang="en-US" i="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How would you put your ideas in a logical order?</a:t>
            </a:r>
            <a:endParaRPr lang="en-GB" i="1" dirty="0"/>
          </a:p>
          <a:p>
            <a:pPr marL="0" lvl="0" indent="0" algn="l" rtl="0">
              <a:spcBef>
                <a:spcPts val="0"/>
              </a:spcBef>
              <a:spcAft>
                <a:spcPts val="0"/>
              </a:spcAft>
              <a:buClr>
                <a:schemeClr val="dk1"/>
              </a:buClr>
              <a:buFont typeface="Arial"/>
              <a:buNone/>
            </a:pPr>
            <a:endParaRPr lang="en-GB" sz="1200" dirty="0"/>
          </a:p>
        </p:txBody>
      </p:sp>
      <p:sp>
        <p:nvSpPr>
          <p:cNvPr id="4" name="Slide Number Placeholder 3"/>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44683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b="1" dirty="0"/>
          </a:p>
          <a:p>
            <a:r>
              <a:rPr lang="en-GB" b="0" dirty="0"/>
              <a:t>This slide reminds pupils of what they have achieved at the end of Week 4!</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336106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dirty="0"/>
          </a:p>
          <a:p>
            <a:r>
              <a:rPr lang="en-GB" b="0" dirty="0">
                <a:highlight>
                  <a:srgbClr val="FFFF00"/>
                </a:highlight>
              </a:rPr>
              <a:t>Congratulations, your pupils have completed the Fiver Challenge!</a:t>
            </a:r>
            <a:endParaRPr lang="en-GB" dirty="0"/>
          </a:p>
          <a:p>
            <a:r>
              <a:rPr lang="en-GB" dirty="0"/>
              <a:t>Now that pupils have completed the challenge, they can enter the </a:t>
            </a:r>
            <a:r>
              <a:rPr lang="en-GB" b="1" dirty="0"/>
              <a:t>National Competition</a:t>
            </a:r>
            <a:r>
              <a:rPr lang="en-GB" dirty="0"/>
              <a:t>. </a:t>
            </a:r>
          </a:p>
          <a:p>
            <a:endParaRPr lang="en-GB" dirty="0"/>
          </a:p>
          <a:p>
            <a:r>
              <a:rPr lang="en-GB" dirty="0"/>
              <a:t>They’ll be competing against teams and individuals across the UK for the fantastic opportunity to be awarded for their business idea! </a:t>
            </a:r>
            <a:r>
              <a:rPr lang="en-GB" sz="1800" dirty="0">
                <a:effectLst/>
                <a:latin typeface="Segoe UI" panose="020B0502040204020203" pitchFamily="34" charset="0"/>
              </a:rPr>
              <a:t>We love to see the range of entries submitted and are always surprised by the creativity shown by children. We absolutely encourage all schools to enter their teams and individuals, as they could be in with a chance of winning!</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12</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Arial" panose="020B0604020202020204" pitchFamily="34" charset="0"/>
              </a:rPr>
              <a:t>For Week 4, pupils will be getting ready to run their pop-up shops – use the </a:t>
            </a:r>
            <a:r>
              <a:rPr lang="en-GB" b="1" i="0" dirty="0">
                <a:solidFill>
                  <a:srgbClr val="0A0A0A"/>
                </a:solidFill>
                <a:effectLst/>
                <a:latin typeface="Arial" panose="020B0604020202020204" pitchFamily="34" charset="0"/>
              </a:rPr>
              <a:t>Top Tips for Pop Up Shops </a:t>
            </a:r>
            <a:r>
              <a:rPr lang="en-GB" b="0" i="0" dirty="0">
                <a:solidFill>
                  <a:srgbClr val="0A0A0A"/>
                </a:solidFill>
                <a:effectLst/>
                <a:latin typeface="Arial" panose="020B0604020202020204" pitchFamily="34" charset="0"/>
              </a:rPr>
              <a:t>guide to help them through this part of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A0A0A"/>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Arial" panose="020B0604020202020204" pitchFamily="34" charset="0"/>
              </a:rPr>
              <a:t>Remind them that they will be using their communication skills as they work collaboratively to sell to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A0A0A"/>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A0A0A"/>
                </a:solidFill>
                <a:effectLst/>
                <a:latin typeface="Arial" panose="020B0604020202020204" pitchFamily="34" charset="0"/>
              </a:rPr>
              <a:t>Important Note: </a:t>
            </a:r>
            <a:r>
              <a:rPr lang="en-GB" b="0" i="0" dirty="0">
                <a:solidFill>
                  <a:srgbClr val="0A0A0A"/>
                </a:solidFill>
                <a:effectLst/>
                <a:latin typeface="Arial" panose="020B0604020202020204" pitchFamily="34" charset="0"/>
              </a:rPr>
              <a:t>We understand that schools may not have the resources to organise pop-up shops for the pupils’ businesses. An alternative would be to encourage your pupils to sell to their neighbours, classmates or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A0A0A"/>
              </a:solidFill>
              <a:effectLst/>
              <a:latin typeface="Arial" panose="020B0604020202020204" pitchFamily="34" charset="0"/>
            </a:endParaRPr>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hlinkClick r:id="rId3"/>
              </a:rPr>
              <a:t>Step 3: I generate ideas when I've been given a clear brief</a:t>
            </a:r>
            <a:endParaRPr lang="en-US" i="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What are some things that you should do, and some things that you should avoid doing?</a:t>
            </a:r>
            <a:endParaRPr lang="en-GB" b="0" i="1" dirty="0">
              <a:solidFill>
                <a:srgbClr val="0A0A0A"/>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023134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This slide maps out what resources are available to pupils during Week 4.</a:t>
            </a:r>
          </a:p>
        </p:txBody>
      </p:sp>
      <p:sp>
        <p:nvSpPr>
          <p:cNvPr id="4" name="Slide Number Placeholder 3"/>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48345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Following the available resources for Week 4, this slide maps out what specifically pupils will need to do during Week 4.</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None/>
            </a:pPr>
            <a:r>
              <a:rPr lang="en-US" b="1" dirty="0"/>
              <a:t>Skills Builder Essential Skills</a:t>
            </a:r>
          </a:p>
          <a:p>
            <a:pPr marL="0" lvl="0" indent="0" algn="l" rtl="0">
              <a:spcBef>
                <a:spcPts val="0"/>
              </a:spcBef>
              <a:spcAft>
                <a:spcPts val="0"/>
              </a:spcAft>
              <a:buClr>
                <a:schemeClr val="dk1"/>
              </a:buClr>
              <a:buSzPts val="1100"/>
              <a:buFont typeface="Arial" panose="020B0604020202020204" pitchFamily="34" charset="0"/>
              <a:buNone/>
            </a:pPr>
            <a:endParaRPr lang="en-US" i="1" dirty="0"/>
          </a:p>
          <a:p>
            <a:pPr marL="0" lvl="0" indent="0" algn="l" rtl="0">
              <a:spcBef>
                <a:spcPts val="0"/>
              </a:spcBef>
              <a:spcAft>
                <a:spcPts val="0"/>
              </a:spcAft>
              <a:buClr>
                <a:schemeClr val="dk1"/>
              </a:buClr>
              <a:buFont typeface="Arial"/>
              <a:buNone/>
            </a:pPr>
            <a:r>
              <a:rPr lang="en-US" i="1" dirty="0"/>
              <a:t>Teamwork - </a:t>
            </a:r>
            <a:r>
              <a:rPr lang="en-US" i="1" u="sng" dirty="0">
                <a:solidFill>
                  <a:schemeClr val="hlink"/>
                </a:solidFill>
                <a:hlinkClick r:id="rId3"/>
              </a:rPr>
              <a:t>Step 4: I work well with others by supporting them if I can do so.</a:t>
            </a:r>
            <a:endParaRPr lang="en-US" dirty="0"/>
          </a:p>
          <a:p>
            <a:pPr marL="0" lvl="0" indent="0" algn="l" rtl="0">
              <a:spcBef>
                <a:spcPts val="0"/>
              </a:spcBef>
              <a:spcAft>
                <a:spcPts val="0"/>
              </a:spcAft>
              <a:buClr>
                <a:schemeClr val="dk1"/>
              </a:buClr>
              <a:buFont typeface="Arial"/>
              <a:buNone/>
            </a:pPr>
            <a:r>
              <a:rPr lang="en-US" dirty="0"/>
              <a:t>Teamwork is the skill of working cooperatively with others towards achieving a shared goal. Explain that across the challenge students will need to support each other and discuss what this might look like and why it is important. Students could identify situations for this week’s task where they think they will need to support others.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Why is it important to support others? </a:t>
            </a:r>
          </a:p>
          <a:p>
            <a:pPr marL="0" lvl="0" indent="0" algn="l" rtl="0">
              <a:spcBef>
                <a:spcPts val="0"/>
              </a:spcBef>
              <a:spcAft>
                <a:spcPts val="0"/>
              </a:spcAft>
              <a:buNone/>
            </a:pPr>
            <a:endParaRPr lang="en-US" b="1" dirty="0"/>
          </a:p>
          <a:p>
            <a:pPr marL="0" lvl="0" indent="0" algn="l" rtl="0">
              <a:spcBef>
                <a:spcPts val="0"/>
              </a:spcBef>
              <a:spcAft>
                <a:spcPts val="0"/>
              </a:spcAft>
              <a:buNone/>
            </a:pPr>
            <a:r>
              <a:rPr lang="en-US" i="1" dirty="0"/>
              <a:t>Problem Solving - </a:t>
            </a:r>
            <a:r>
              <a:rPr lang="en-US" i="1" u="sng" dirty="0">
                <a:solidFill>
                  <a:schemeClr val="hlink"/>
                </a:solidFill>
                <a:hlinkClick r:id="rId4"/>
              </a:rPr>
              <a:t>Step 3: I complete tasks by finding information I need myself.</a:t>
            </a:r>
            <a:endParaRPr lang="en-US" i="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What are the best ways of finding out different types of information?</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p:txBody>
      </p:sp>
      <p:sp>
        <p:nvSpPr>
          <p:cNvPr id="4" name="Slide Number Placeholder 3"/>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299114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lvl="0" indent="0" algn="l" rtl="0">
              <a:spcBef>
                <a:spcPts val="0"/>
              </a:spcBef>
              <a:spcAft>
                <a:spcPts val="0"/>
              </a:spcAft>
              <a:buNone/>
            </a:pPr>
            <a:endParaRPr lang="en-US" b="1" dirty="0"/>
          </a:p>
          <a:p>
            <a:r>
              <a:rPr lang="en-GB" dirty="0"/>
              <a:t>Once the pupils have run their pop-up shops they can think about entering the National Competition.</a:t>
            </a:r>
          </a:p>
          <a:p>
            <a:endParaRPr lang="en-GB" dirty="0"/>
          </a:p>
          <a:p>
            <a:r>
              <a:rPr lang="en-GB" dirty="0"/>
              <a:t>Each team will need to submit their completed </a:t>
            </a:r>
            <a:r>
              <a:rPr lang="en-GB" b="1" dirty="0"/>
              <a:t>Fiver Challenge Workbook</a:t>
            </a:r>
            <a:r>
              <a:rPr lang="en-GB" b="0" dirty="0"/>
              <a:t>, which they will have been using throughout the challenge to store details of their business, including evidence of budgeting. There is also space to </a:t>
            </a:r>
            <a:r>
              <a:rPr lang="en-GB" dirty="0"/>
              <a:t>evaluate what they have learnt throughout the challenge on the final pages, detailing obstacles they have faced and their favourite part of the experience. </a:t>
            </a:r>
          </a:p>
          <a:p>
            <a:endParaRPr lang="en-GB" dirty="0"/>
          </a:p>
          <a:p>
            <a:r>
              <a:rPr lang="en-GB" b="1" dirty="0"/>
              <a:t>There is no longer a journal requirement, as the Workbook replaces this. </a:t>
            </a:r>
            <a:r>
              <a:rPr lang="en-GB" b="0" dirty="0"/>
              <a:t>Please make sure </a:t>
            </a:r>
            <a:r>
              <a:rPr lang="en-GB" b="1" dirty="0"/>
              <a:t>at least the 3 sections shown on the slide </a:t>
            </a:r>
            <a:r>
              <a:rPr lang="en-GB" b="0" dirty="0"/>
              <a:t>are fully completed before submitting. </a:t>
            </a:r>
            <a:endParaRPr lang="en-US" dirty="0"/>
          </a:p>
          <a:p>
            <a:endParaRPr lang="en-GB" dirty="0"/>
          </a:p>
          <a:p>
            <a:pPr marL="0" lvl="0" indent="0" algn="l" rtl="0">
              <a:spcBef>
                <a:spcPts val="0"/>
              </a:spcBef>
              <a:spcAft>
                <a:spcPts val="0"/>
              </a:spcAft>
              <a:buNone/>
            </a:pPr>
            <a:r>
              <a:rPr lang="en-US" b="1" dirty="0"/>
              <a:t>Skills Builder Essential Skills</a:t>
            </a:r>
          </a:p>
          <a:p>
            <a:pPr marL="0" lvl="0" indent="0" algn="l" rtl="0">
              <a:spcBef>
                <a:spcPts val="0"/>
              </a:spcBef>
              <a:spcAft>
                <a:spcPts val="0"/>
              </a:spcAft>
              <a:buClr>
                <a:schemeClr val="dk1"/>
              </a:buClr>
              <a:buSzPts val="1100"/>
              <a:buFont typeface="Arial" panose="020B0604020202020204" pitchFamily="34" charset="0"/>
              <a:buNone/>
            </a:pPr>
            <a:endParaRPr lang="en-US" sz="1200" dirty="0"/>
          </a:p>
          <a:p>
            <a:pPr marL="0" lvl="0" indent="0" algn="l" rtl="0">
              <a:spcBef>
                <a:spcPts val="0"/>
              </a:spcBef>
              <a:spcAft>
                <a:spcPts val="0"/>
              </a:spcAft>
              <a:buNone/>
            </a:pPr>
            <a:r>
              <a:rPr lang="en-US" i="1" dirty="0"/>
              <a:t>Aiming High - </a:t>
            </a:r>
            <a:r>
              <a:rPr lang="en-US" i="1" u="sng" dirty="0">
                <a:solidFill>
                  <a:schemeClr val="hlink"/>
                </a:solidFill>
                <a:hlinkClick r:id="rId3"/>
              </a:rPr>
              <a:t>Step 4: I work with a positive approach to new challenges.</a:t>
            </a:r>
            <a:endParaRPr lang="en-US" i="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Have you ever learnt anything new from this challenge? </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Font typeface="Arial"/>
              <a:buNone/>
            </a:pPr>
            <a:r>
              <a:rPr lang="en-US" i="1" dirty="0"/>
              <a:t>Teamwork - </a:t>
            </a:r>
            <a:r>
              <a:rPr lang="en-US" i="1" u="sng" dirty="0">
                <a:solidFill>
                  <a:schemeClr val="hlink"/>
                </a:solidFill>
                <a:hlinkClick r:id="rId4"/>
              </a:rPr>
              <a:t>Step 4: I work well with others by supporting them if I can do so.</a:t>
            </a:r>
            <a:endParaRPr lang="en-US"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Has anyone in your team inspired you? </a:t>
            </a:r>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hlinkClick r:id="rId5"/>
              </a:rPr>
              <a:t>Step 3: I generate ideas when I've been given a clear brief</a:t>
            </a:r>
            <a:endParaRPr lang="en-US" i="1" dirty="0"/>
          </a:p>
          <a:p>
            <a:pPr marL="0" lvl="0" indent="0" algn="l" rtl="0">
              <a:spcBef>
                <a:spcPts val="0"/>
              </a:spcBef>
              <a:spcAft>
                <a:spcPts val="0"/>
              </a:spcAft>
              <a:buClr>
                <a:schemeClr val="dk1"/>
              </a:buClr>
              <a:buSzPts val="1100"/>
              <a:buFont typeface="Arial"/>
              <a:buNone/>
            </a:pPr>
            <a:r>
              <a:rPr lang="en-US" dirty="0"/>
              <a:t>To incorporate the essential skill, ask the following reflective question when covering this slide:</a:t>
            </a:r>
          </a:p>
          <a:p>
            <a:pPr marL="0" lvl="0" indent="0" algn="l" rtl="0">
              <a:spcBef>
                <a:spcPts val="0"/>
              </a:spcBef>
              <a:spcAft>
                <a:spcPts val="0"/>
              </a:spcAft>
              <a:buClr>
                <a:schemeClr val="dk1"/>
              </a:buClr>
              <a:buSzPts val="1100"/>
              <a:buFont typeface="Arial"/>
              <a:buNone/>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What have you learned from following a brief?</a:t>
            </a:r>
          </a:p>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85DC-4774-90B3-8169-E04CED92E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420C7-DBD6-6AB8-3AD9-4ECB8EF64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5D12D-06BB-EA12-A48D-B0F20F51688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Teacher Notes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r>
              <a:rPr lang="en-GB" dirty="0"/>
              <a:t>Teams will also need to record a video (no longer than 60 seconds - it can be shorter) that outlines why they think they deserve to win the award category they have chosen to be entered into. Encourage pupils to use the reflections already contained within their Workbooks to pick out positive justifications.</a:t>
            </a:r>
            <a:endParaRPr lang="en-GB" i="1"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endParaRPr lang="en-GB" dirty="0"/>
          </a:p>
          <a:p>
            <a:endParaRPr lang="en-GB" dirty="0"/>
          </a:p>
        </p:txBody>
      </p:sp>
      <p:sp>
        <p:nvSpPr>
          <p:cNvPr id="4" name="Slide Number Placeholder 3">
            <a:extLst>
              <a:ext uri="{FF2B5EF4-FFF2-40B4-BE49-F238E27FC236}">
                <a16:creationId xmlns:a16="http://schemas.microsoft.com/office/drawing/2014/main" id="{899340C0-3DCB-67CB-B3DA-CB7D76417A34}"/>
              </a:ext>
            </a:extLst>
          </p:cNvPr>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1978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FD14-6F60-86E5-EFBA-B89A4FBFE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C330A-FC8B-26BD-8EAF-9FA2F5859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FCA06-C23F-BDEA-3027-6C06C1612D7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Teacher Notes</a:t>
            </a:r>
          </a:p>
          <a:p>
            <a:pPr algn="l" fontAlgn="base"/>
            <a:endParaRPr lang="en-GB" b="0" i="0" dirty="0">
              <a:solidFill>
                <a:srgbClr val="0A0A0A"/>
              </a:solidFill>
              <a:effectLst/>
              <a:latin typeface="Arial" panose="020B0604020202020204" pitchFamily="34" charset="0"/>
            </a:endParaRPr>
          </a:p>
          <a:p>
            <a:r>
              <a:rPr lang="en-GB" b="1" dirty="0"/>
              <a:t>Please note that each team can only be entered for 1 award category (different age brackets count as separate categories), and only 5 teams can be entered into the National Competition per school.</a:t>
            </a:r>
          </a:p>
          <a:p>
            <a:endParaRPr lang="en-GB" dirty="0"/>
          </a:p>
          <a:p>
            <a:r>
              <a:rPr lang="en-GB" dirty="0"/>
              <a:t>We encourage every school to enter the National Competition and give your pupils the chance to get recognised for their achievements, win great prizes and feature in our Fiver Showcase. This also gives us the opportunity to see the great work children have been doing.</a:t>
            </a:r>
          </a:p>
          <a:p>
            <a:endParaRPr lang="en-GB" dirty="0"/>
          </a:p>
          <a:p>
            <a:r>
              <a:rPr lang="en-GB" dirty="0"/>
              <a:t>Visit the Fiver website for more information about the competitions, the criteria and how to enter at www.Fiverchallenge.org.uk</a:t>
            </a:r>
          </a:p>
          <a:p>
            <a:r>
              <a:rPr lang="en-GB" dirty="0"/>
              <a:t>You can find the Fiver Showcase for last academic year on our website to show your pupils for inspiration! - https://www.Fiverchallenge.org.uk/en/the-challenge </a:t>
            </a:r>
          </a:p>
          <a:p>
            <a:endParaRPr lang="en-GB" dirty="0"/>
          </a:p>
          <a:p>
            <a:r>
              <a:rPr lang="en-GB" dirty="0"/>
              <a:t>Good luck and we look forward to seeing what business ideas your pupils have created!</a:t>
            </a:r>
          </a:p>
          <a:p>
            <a:endParaRPr lang="en-GB" dirty="0"/>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endParaRPr lang="en-GB" i="1"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endParaRPr lang="en-GB" dirty="0"/>
          </a:p>
          <a:p>
            <a:endParaRPr lang="en-GB" dirty="0"/>
          </a:p>
        </p:txBody>
      </p:sp>
      <p:sp>
        <p:nvSpPr>
          <p:cNvPr id="4" name="Slide Number Placeholder 3">
            <a:extLst>
              <a:ext uri="{FF2B5EF4-FFF2-40B4-BE49-F238E27FC236}">
                <a16:creationId xmlns:a16="http://schemas.microsoft.com/office/drawing/2014/main" id="{7107B395-B046-7342-F16F-942BD3728AEA}"/>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295497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Teacher Notes</a:t>
            </a:r>
          </a:p>
          <a:p>
            <a:pPr algn="l" fontAlgn="base"/>
            <a:endParaRPr lang="en-GB" b="0" i="0" dirty="0">
              <a:solidFill>
                <a:srgbClr val="0A0A0A"/>
              </a:solidFill>
              <a:effectLst/>
              <a:latin typeface="Arial" panose="020B0604020202020204" pitchFamily="34" charset="0"/>
            </a:endParaRPr>
          </a:p>
          <a:p>
            <a:r>
              <a:rPr lang="en-GB" dirty="0"/>
              <a:t>Here’s a video from a former winner of the Fiver Challenge to inspire your </a:t>
            </a:r>
            <a:r>
              <a:rPr lang="en-GB"/>
              <a:t>pupils.</a:t>
            </a:r>
          </a:p>
          <a:p>
            <a:r>
              <a:rPr lang="en-GB"/>
              <a:t>Don </a:t>
            </a:r>
            <a:r>
              <a:rPr lang="en-GB" dirty="0"/>
              <a:t>won the </a:t>
            </a:r>
            <a:r>
              <a:rPr lang="en-GB" b="1" dirty="0"/>
              <a:t>Most Inspiring Individual </a:t>
            </a:r>
            <a:r>
              <a:rPr lang="en-GB" b="0" dirty="0"/>
              <a:t>award</a:t>
            </a:r>
            <a:r>
              <a:rPr lang="en-GB" b="1" dirty="0"/>
              <a:t> </a:t>
            </a:r>
            <a:r>
              <a:rPr lang="en-GB" dirty="0"/>
              <a:t>in 2022 for the 5-8 age group.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ptos" panose="020B0004020202020204" pitchFamily="34" charset="0"/>
                <a:ea typeface="Aptos" panose="020B0004020202020204" pitchFamily="34" charset="0"/>
                <a:cs typeface="Aptos" panose="020B0004020202020204" pitchFamily="34" charset="0"/>
              </a:rPr>
              <a:t>Ask your pupils to watch the video clip and share with a partner what they learn. Encourage them to take notes if they wish!</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Font typeface="Arial" panose="020B0604020202020204" pitchFamily="34" charset="0"/>
              <a:buNone/>
            </a:pPr>
            <a:endParaRPr lang="en-US" i="1" dirty="0"/>
          </a:p>
          <a:p>
            <a:pPr marL="0" lvl="0" indent="0" algn="l" rtl="0">
              <a:spcBef>
                <a:spcPts val="0"/>
              </a:spcBef>
              <a:spcAft>
                <a:spcPts val="0"/>
              </a:spcAft>
              <a:buClr>
                <a:schemeClr val="dk1"/>
              </a:buClr>
              <a:buFont typeface="Arial"/>
              <a:buNone/>
            </a:pPr>
            <a:r>
              <a:rPr lang="en-US" i="1" dirty="0"/>
              <a:t>Speaking - </a:t>
            </a:r>
            <a:r>
              <a:rPr lang="en-US" i="1" u="sng" dirty="0">
                <a:solidFill>
                  <a:schemeClr val="hlink"/>
                </a:solidFill>
                <a:hlinkClick r:id="rId3"/>
              </a:rPr>
              <a:t>Step 3: I speak effectively by making points in a logical order</a:t>
            </a:r>
            <a:endParaRPr lang="en-US" i="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Do you think you put your ideas in a logical order?</a:t>
            </a:r>
            <a:endParaRPr lang="en-GB" i="1"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640735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BB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dirty="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2" name="Picture 1">
            <a:extLst>
              <a:ext uri="{FF2B5EF4-FFF2-40B4-BE49-F238E27FC236}">
                <a16:creationId xmlns:a16="http://schemas.microsoft.com/office/drawing/2014/main" id="{C74B30B9-B4C0-6E02-3E52-383A394554C0}"/>
              </a:ext>
            </a:extLst>
          </p:cNvPr>
          <p:cNvPicPr>
            <a:picLocks noChangeAspect="1"/>
          </p:cNvPicPr>
          <p:nvPr userDrawn="1"/>
        </p:nvPicPr>
        <p:blipFill>
          <a:blip r:embed="rId2"/>
          <a:stretch>
            <a:fillRect/>
          </a:stretch>
        </p:blipFill>
        <p:spPr>
          <a:xfrm>
            <a:off x="11244879" y="325275"/>
            <a:ext cx="479859" cy="603504"/>
          </a:xfrm>
          <a:prstGeom prst="rect">
            <a:avLst/>
          </a:prstGeom>
        </p:spPr>
      </p:pic>
    </p:spTree>
    <p:extLst>
      <p:ext uri="{BB962C8B-B14F-4D97-AF65-F5344CB8AC3E}">
        <p14:creationId xmlns:p14="http://schemas.microsoft.com/office/powerpoint/2010/main" val="175137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2858359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ection Title-7b">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EEABD8E5-5A31-AFA6-ABE3-660E80C06692}"/>
              </a:ext>
            </a:extLst>
          </p:cNvPr>
          <p:cNvPicPr>
            <a:picLocks noChangeAspect="1"/>
          </p:cNvPicPr>
          <p:nvPr userDrawn="1"/>
        </p:nvPicPr>
        <p:blipFill>
          <a:blip r:embed="rId2"/>
          <a:stretch>
            <a:fillRect/>
          </a:stretch>
        </p:blipFill>
        <p:spPr>
          <a:xfrm>
            <a:off x="6075931" y="6245225"/>
            <a:ext cx="370800" cy="466344"/>
          </a:xfrm>
          <a:prstGeom prst="rect">
            <a:avLst/>
          </a:prstGeom>
        </p:spPr>
      </p:pic>
    </p:spTree>
    <p:extLst>
      <p:ext uri="{BB962C8B-B14F-4D97-AF65-F5344CB8AC3E}">
        <p14:creationId xmlns:p14="http://schemas.microsoft.com/office/powerpoint/2010/main" val="3182647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426254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ew Section Slide-7">
    <p:bg>
      <p:bgPr>
        <a:solidFill>
          <a:srgbClr val="BBD153"/>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81F89483-5940-ADE0-61FD-6D7DD91C40D7}"/>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dirty="0"/>
              <a:t>Title</a:t>
            </a:r>
          </a:p>
        </p:txBody>
      </p:sp>
      <p:sp>
        <p:nvSpPr>
          <p:cNvPr id="7" name="Text Placeholder 12">
            <a:extLst>
              <a:ext uri="{FF2B5EF4-FFF2-40B4-BE49-F238E27FC236}">
                <a16:creationId xmlns:a16="http://schemas.microsoft.com/office/drawing/2014/main" id="{BB2EF260-ACF1-9137-BEDE-5CFB837C3177}"/>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3" name="Picture 2">
            <a:extLst>
              <a:ext uri="{FF2B5EF4-FFF2-40B4-BE49-F238E27FC236}">
                <a16:creationId xmlns:a16="http://schemas.microsoft.com/office/drawing/2014/main" id="{4335AB52-9487-218C-BB5F-38399486D8AB}"/>
              </a:ext>
            </a:extLst>
          </p:cNvPr>
          <p:cNvPicPr>
            <a:picLocks noChangeAspect="1"/>
          </p:cNvPicPr>
          <p:nvPr userDrawn="1"/>
        </p:nvPicPr>
        <p:blipFill>
          <a:blip r:embed="rId2"/>
          <a:stretch>
            <a:fillRect/>
          </a:stretch>
        </p:blipFill>
        <p:spPr>
          <a:xfrm>
            <a:off x="8493538" y="2339700"/>
            <a:ext cx="3229070" cy="4061100"/>
          </a:xfrm>
          <a:prstGeom prst="rect">
            <a:avLst/>
          </a:prstGeom>
        </p:spPr>
      </p:pic>
    </p:spTree>
    <p:extLst>
      <p:ext uri="{BB962C8B-B14F-4D97-AF65-F5344CB8AC3E}">
        <p14:creationId xmlns:p14="http://schemas.microsoft.com/office/powerpoint/2010/main" val="129772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34374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3984676" cy="475200"/>
            <a:chOff x="835152" y="1691143"/>
            <a:chExt cx="3984676"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a:t>Insert email</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cstate="screen">
            <a:extLst>
              <a:ext uri="{28A0092B-C50C-407E-A947-70E740481C1C}">
                <a14:useLocalDpi xmlns:a14="http://schemas.microsoft.com/office/drawing/2010/main"/>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5" r:id="rId10"/>
    <p:sldLayoutId id="2147483716" r:id="rId11"/>
    <p:sldLayoutId id="2147483717" r:id="rId12"/>
    <p:sldLayoutId id="2147483719" r:id="rId13"/>
    <p:sldLayoutId id="2147483720" r:id="rId14"/>
    <p:sldLayoutId id="2147483722" r:id="rId15"/>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0.emf"/><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amwork Badge" descr="A green and yellow circular buttons with a light bulb and a leaf&#10;&#10;Description automatically generated">
            <a:extLst>
              <a:ext uri="{FF2B5EF4-FFF2-40B4-BE49-F238E27FC236}">
                <a16:creationId xmlns:a16="http://schemas.microsoft.com/office/drawing/2014/main" id="{82C874EB-0817-975E-19D2-6861ED010D5C}"/>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728710" y="5912068"/>
            <a:ext cx="778158" cy="831446"/>
          </a:xfrm>
          <a:prstGeom prst="rect">
            <a:avLst/>
          </a:prstGeom>
        </p:spPr>
      </p:pic>
      <p:pic>
        <p:nvPicPr>
          <p:cNvPr id="8" name="Leadership Badge" descr="A green and yellow circular buttons with a light bulb and a leaf&#10;&#10;Description automatically generated">
            <a:extLst>
              <a:ext uri="{FF2B5EF4-FFF2-40B4-BE49-F238E27FC236}">
                <a16:creationId xmlns:a16="http://schemas.microsoft.com/office/drawing/2014/main" id="{9B208564-0B0C-1BC4-CA91-F86042407E9A}"/>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10060116" y="5912068"/>
            <a:ext cx="668594" cy="831446"/>
          </a:xfrm>
          <a:prstGeom prst="rect">
            <a:avLst/>
          </a:prstGeom>
        </p:spPr>
      </p:pic>
      <p:pic>
        <p:nvPicPr>
          <p:cNvPr id="9" name="Aiming High Badge" descr="A green and yellow circular buttons with a light bulb and a leaf&#10;&#10;Description automatically generated">
            <a:extLst>
              <a:ext uri="{FF2B5EF4-FFF2-40B4-BE49-F238E27FC236}">
                <a16:creationId xmlns:a16="http://schemas.microsoft.com/office/drawing/2014/main" id="{D6E1D823-B86C-00A4-39C8-8E8410205E6B}"/>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9391522" y="5912068"/>
            <a:ext cx="668594" cy="831446"/>
          </a:xfrm>
          <a:prstGeom prst="rect">
            <a:avLst/>
          </a:prstGeom>
        </p:spPr>
      </p:pic>
      <p:pic>
        <p:nvPicPr>
          <p:cNvPr id="10" name="Staying Positive Badge" descr="A green and yellow circular buttons with a light bulb and a leaf&#10;&#10;Description automatically generated">
            <a:extLst>
              <a:ext uri="{FF2B5EF4-FFF2-40B4-BE49-F238E27FC236}">
                <a16:creationId xmlns:a16="http://schemas.microsoft.com/office/drawing/2014/main" id="{1F470718-4986-03BD-4900-E197FC2D55A4}"/>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8722928" y="5912068"/>
            <a:ext cx="668594" cy="831446"/>
          </a:xfrm>
          <a:prstGeom prst="rect">
            <a:avLst/>
          </a:prstGeom>
        </p:spPr>
      </p:pic>
      <p:pic>
        <p:nvPicPr>
          <p:cNvPr id="11" name="Creativity Badge" descr="A green and yellow circular buttons with a light bulb and a leaf&#10;&#10;Description automatically generated">
            <a:extLst>
              <a:ext uri="{FF2B5EF4-FFF2-40B4-BE49-F238E27FC236}">
                <a16:creationId xmlns:a16="http://schemas.microsoft.com/office/drawing/2014/main" id="{573F005E-0B56-C33F-96FD-0E9BBD8CCEEA}"/>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a:stretch/>
        </p:blipFill>
        <p:spPr>
          <a:xfrm>
            <a:off x="8024838" y="5912068"/>
            <a:ext cx="698089" cy="831446"/>
          </a:xfrm>
          <a:prstGeom prst="rect">
            <a:avLst/>
          </a:prstGeom>
        </p:spPr>
      </p:pic>
      <p:pic>
        <p:nvPicPr>
          <p:cNvPr id="12" name="Problem Solving Badge" descr="A green and yellow circular buttons with a light bulb and a leaf&#10;&#10;Description automatically generated">
            <a:extLst>
              <a:ext uri="{FF2B5EF4-FFF2-40B4-BE49-F238E27FC236}">
                <a16:creationId xmlns:a16="http://schemas.microsoft.com/office/drawing/2014/main" id="{FC85A2B7-FE96-9E74-0617-FAC633F9036F}"/>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7356244" y="5912068"/>
            <a:ext cx="668594" cy="831446"/>
          </a:xfrm>
          <a:prstGeom prst="rect">
            <a:avLst/>
          </a:prstGeom>
        </p:spPr>
      </p:pic>
      <p:pic>
        <p:nvPicPr>
          <p:cNvPr id="13" name="Speaking Badge" descr="A green and yellow circular buttons with a light bulb and a leaf&#10;&#10;Description automatically generated">
            <a:extLst>
              <a:ext uri="{FF2B5EF4-FFF2-40B4-BE49-F238E27FC236}">
                <a16:creationId xmlns:a16="http://schemas.microsoft.com/office/drawing/2014/main" id="{0CD9BDC1-1D85-226E-E399-1F6985821016}"/>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rcRect/>
          <a:stretch/>
        </p:blipFill>
        <p:spPr>
          <a:xfrm>
            <a:off x="6687650" y="5912068"/>
            <a:ext cx="668594" cy="831446"/>
          </a:xfrm>
          <a:prstGeom prst="rect">
            <a:avLst/>
          </a:prstGeom>
        </p:spPr>
      </p:pic>
      <p:pic>
        <p:nvPicPr>
          <p:cNvPr id="14" name="Listening Badge" descr="A green and yellow circular buttons with a light bulb and a leaf&#10;&#10;Description automatically generated">
            <a:extLst>
              <a:ext uri="{FF2B5EF4-FFF2-40B4-BE49-F238E27FC236}">
                <a16:creationId xmlns:a16="http://schemas.microsoft.com/office/drawing/2014/main" id="{4D9633B9-0459-5124-7E79-51E7F3DDF3D8}"/>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rcRect/>
          <a:stretch/>
        </p:blipFill>
        <p:spPr>
          <a:xfrm>
            <a:off x="6019056" y="5912068"/>
            <a:ext cx="668594" cy="831446"/>
          </a:xfrm>
          <a:prstGeom prst="rect">
            <a:avLst/>
          </a:prstGeom>
        </p:spPr>
      </p:pic>
      <p:sp>
        <p:nvSpPr>
          <p:cNvPr id="5" name="Skill Signpost">
            <a:extLst>
              <a:ext uri="{FF2B5EF4-FFF2-40B4-BE49-F238E27FC236}">
                <a16:creationId xmlns:a16="http://schemas.microsoft.com/office/drawing/2014/main" id="{0575CCC6-D978-7DD1-BBB6-34570BAE583C}"/>
              </a:ext>
            </a:extLst>
          </p:cNvPr>
          <p:cNvSpPr>
            <a:spLocks noGrp="1" noRot="1" noMove="1" noResize="1" noEditPoints="1" noAdjustHandles="1" noChangeArrowheads="1" noChangeShapeType="1"/>
          </p:cNvSpPr>
          <p:nvPr>
            <p:ph type="body" sz="quarter" idx="10"/>
          </p:nvPr>
        </p:nvSpPr>
        <p:spPr/>
        <p:txBody>
          <a:bodyPr/>
          <a:lstStyle/>
          <a:p>
            <a:endParaRPr lang="en-US" dirty="0"/>
          </a:p>
          <a:p>
            <a:endParaRPr lang="en-US" dirty="0"/>
          </a:p>
          <a:p>
            <a:endParaRPr lang="en-US" dirty="0"/>
          </a:p>
          <a:p>
            <a:r>
              <a:rPr lang="en-US" dirty="0">
                <a:solidFill>
                  <a:schemeClr val="bg1"/>
                </a:solidFill>
              </a:rPr>
              <a:t>This week </a:t>
            </a:r>
            <a:r>
              <a:rPr lang="en-US">
                <a:solidFill>
                  <a:schemeClr val="bg1"/>
                </a:solidFill>
              </a:rPr>
              <a:t>we will </a:t>
            </a:r>
            <a:r>
              <a:rPr lang="en-US" dirty="0">
                <a:solidFill>
                  <a:schemeClr val="bg1"/>
                </a:solidFill>
              </a:rPr>
              <a:t>focus on these skills!</a:t>
            </a:r>
          </a:p>
        </p:txBody>
      </p:sp>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5400" dirty="0">
                <a:solidFill>
                  <a:schemeClr val="bg1"/>
                </a:solidFill>
              </a:rPr>
              <a:t>Week 4</a:t>
            </a:r>
            <a:br>
              <a:rPr lang="en-US" sz="5400" dirty="0">
                <a:solidFill>
                  <a:schemeClr val="bg1"/>
                </a:solidFill>
              </a:rPr>
            </a:br>
            <a:r>
              <a:rPr lang="en-US" sz="3600" b="0" dirty="0">
                <a:solidFill>
                  <a:schemeClr val="bg1"/>
                </a:solidFill>
                <a:latin typeface="+mj-lt"/>
              </a:rPr>
              <a:t>Profits &amp; Pledge</a:t>
            </a:r>
          </a:p>
        </p:txBody>
      </p:sp>
      <p:pic>
        <p:nvPicPr>
          <p:cNvPr id="16" name="Pupil">
            <a:extLst>
              <a:ext uri="{FF2B5EF4-FFF2-40B4-BE49-F238E27FC236}">
                <a16:creationId xmlns:a16="http://schemas.microsoft.com/office/drawing/2014/main" id="{DAB51FDA-19E5-A911-AF7D-08F9465E4DE2}"/>
              </a:ext>
            </a:extLst>
          </p:cNvPr>
          <p:cNvPicPr>
            <a:picLocks noGrp="1" noRot="1" noMove="1" noResize="1" noEditPoints="1" noAdjustHandles="1" noChangeArrowheads="1" noChangeShapeType="1" noCrop="1"/>
          </p:cNvPicPr>
          <p:nvPr/>
        </p:nvPicPr>
        <p:blipFill>
          <a:blip r:embed="rId11">
            <a:extLst>
              <a:ext uri="{28A0092B-C50C-407E-A947-70E740481C1C}">
                <a14:useLocalDpi xmlns:a14="http://schemas.microsoft.com/office/drawing/2010/main"/>
              </a:ext>
            </a:extLst>
          </a:blip>
          <a:srcRect/>
          <a:stretch/>
        </p:blipFill>
        <p:spPr>
          <a:xfrm>
            <a:off x="757296" y="0"/>
            <a:ext cx="4925568" cy="6858000"/>
          </a:xfrm>
          <a:prstGeom prst="rect">
            <a:avLst/>
          </a:prstGeom>
        </p:spPr>
      </p:pic>
      <p:pic>
        <p:nvPicPr>
          <p:cNvPr id="2" name="Fiver Branding" descr="A white text on a black background&#10;&#10;AI-generated content may be incorrect.">
            <a:extLst>
              <a:ext uri="{FF2B5EF4-FFF2-40B4-BE49-F238E27FC236}">
                <a16:creationId xmlns:a16="http://schemas.microsoft.com/office/drawing/2014/main" id="{1B5D08CD-C173-B32D-4502-18A1865B442C}"/>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8761505" y="317916"/>
            <a:ext cx="2846264" cy="1379757"/>
          </a:xfrm>
          <a:prstGeom prst="rect">
            <a:avLst/>
          </a:prstGeom>
        </p:spPr>
      </p:pic>
    </p:spTree>
    <p:extLst>
      <p:ext uri="{BB962C8B-B14F-4D97-AF65-F5344CB8AC3E}">
        <p14:creationId xmlns:p14="http://schemas.microsoft.com/office/powerpoint/2010/main" val="22977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10"/>
                                        </p:tgtEl>
                                      </p:cBhvr>
                                    </p:animEffect>
                                    <p:set>
                                      <p:cBhvr>
                                        <p:cTn id="7" dur="1" fill="hold">
                                          <p:stCondLst>
                                            <p:cond delay="1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500"/>
                                        <p:tgtEl>
                                          <p:spTgt spid="8"/>
                                        </p:tgtEl>
                                      </p:cBhvr>
                                    </p:animEffect>
                                    <p:set>
                                      <p:cBhvr>
                                        <p:cTn id="10" dur="1" fill="hold">
                                          <p:stCondLst>
                                            <p:cond delay="1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500"/>
                                        <p:tgtEl>
                                          <p:spTgt spid="14"/>
                                        </p:tgtEl>
                                      </p:cBhvr>
                                    </p:animEffect>
                                    <p:set>
                                      <p:cBhvr>
                                        <p:cTn id="13" dur="1" fill="hold">
                                          <p:stCondLst>
                                            <p:cond delay="1499"/>
                                          </p:stCondLst>
                                        </p:cTn>
                                        <p:tgtEl>
                                          <p:spTgt spid="1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11"/>
                                        </p:tgtEl>
                                        <p:attrNameLst>
                                          <p:attrName>r</p:attrName>
                                        </p:attrNameLst>
                                      </p:cBhvr>
                                    </p:animRot>
                                    <p:animRot by="-240000">
                                      <p:cBhvr>
                                        <p:cTn id="32" dur="200" fill="hold">
                                          <p:stCondLst>
                                            <p:cond delay="200"/>
                                          </p:stCondLst>
                                        </p:cTn>
                                        <p:tgtEl>
                                          <p:spTgt spid="11"/>
                                        </p:tgtEl>
                                        <p:attrNameLst>
                                          <p:attrName>r</p:attrName>
                                        </p:attrNameLst>
                                      </p:cBhvr>
                                    </p:animRot>
                                    <p:animRot by="240000">
                                      <p:cBhvr>
                                        <p:cTn id="33" dur="200" fill="hold">
                                          <p:stCondLst>
                                            <p:cond delay="400"/>
                                          </p:stCondLst>
                                        </p:cTn>
                                        <p:tgtEl>
                                          <p:spTgt spid="11"/>
                                        </p:tgtEl>
                                        <p:attrNameLst>
                                          <p:attrName>r</p:attrName>
                                        </p:attrNameLst>
                                      </p:cBhvr>
                                    </p:animRot>
                                    <p:animRot by="-240000">
                                      <p:cBhvr>
                                        <p:cTn id="34" dur="200" fill="hold">
                                          <p:stCondLst>
                                            <p:cond delay="600"/>
                                          </p:stCondLst>
                                        </p:cTn>
                                        <p:tgtEl>
                                          <p:spTgt spid="11"/>
                                        </p:tgtEl>
                                        <p:attrNameLst>
                                          <p:attrName>r</p:attrName>
                                        </p:attrNameLst>
                                      </p:cBhvr>
                                    </p:animRot>
                                    <p:animRot by="120000">
                                      <p:cBhvr>
                                        <p:cTn id="35" dur="200" fill="hold">
                                          <p:stCondLst>
                                            <p:cond delay="800"/>
                                          </p:stCondLst>
                                        </p:cTn>
                                        <p:tgtEl>
                                          <p:spTgt spid="1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12"/>
                                        </p:tgtEl>
                                        <p:attrNameLst>
                                          <p:attrName>r</p:attrName>
                                        </p:attrNameLst>
                                      </p:cBhvr>
                                    </p:animRot>
                                    <p:animRot by="-240000">
                                      <p:cBhvr>
                                        <p:cTn id="44" dur="200" fill="hold">
                                          <p:stCondLst>
                                            <p:cond delay="200"/>
                                          </p:stCondLst>
                                        </p:cTn>
                                        <p:tgtEl>
                                          <p:spTgt spid="12"/>
                                        </p:tgtEl>
                                        <p:attrNameLst>
                                          <p:attrName>r</p:attrName>
                                        </p:attrNameLst>
                                      </p:cBhvr>
                                    </p:animRot>
                                    <p:animRot by="240000">
                                      <p:cBhvr>
                                        <p:cTn id="45" dur="200" fill="hold">
                                          <p:stCondLst>
                                            <p:cond delay="400"/>
                                          </p:stCondLst>
                                        </p:cTn>
                                        <p:tgtEl>
                                          <p:spTgt spid="12"/>
                                        </p:tgtEl>
                                        <p:attrNameLst>
                                          <p:attrName>r</p:attrName>
                                        </p:attrNameLst>
                                      </p:cBhvr>
                                    </p:animRot>
                                    <p:animRot by="-240000">
                                      <p:cBhvr>
                                        <p:cTn id="46" dur="200" fill="hold">
                                          <p:stCondLst>
                                            <p:cond delay="600"/>
                                          </p:stCondLst>
                                        </p:cTn>
                                        <p:tgtEl>
                                          <p:spTgt spid="12"/>
                                        </p:tgtEl>
                                        <p:attrNameLst>
                                          <p:attrName>r</p:attrName>
                                        </p:attrNameLst>
                                      </p:cBhvr>
                                    </p:animRot>
                                    <p:animRot by="120000">
                                      <p:cBhvr>
                                        <p:cTn id="4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ackground">
            <a:extLst>
              <a:ext uri="{FF2B5EF4-FFF2-40B4-BE49-F238E27FC236}">
                <a16:creationId xmlns:a16="http://schemas.microsoft.com/office/drawing/2014/main" id="{CE127EA7-D85D-F23B-077E-04DCB526BD4F}"/>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Video">
            <a:hlinkClick r:id="" action="ppaction://media"/>
            <a:extLst>
              <a:ext uri="{FF2B5EF4-FFF2-40B4-BE49-F238E27FC236}">
                <a16:creationId xmlns:a16="http://schemas.microsoft.com/office/drawing/2014/main" id="{1AF79CC2-7574-5FA6-6247-13FFBC9BAA75}"/>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rotWithShape="1">
          <a:blip r:embed="rId6"/>
          <a:srcRect l="33654" t="1" r="33754" b="-262"/>
          <a:stretch/>
        </p:blipFill>
        <p:spPr>
          <a:xfrm>
            <a:off x="4465041" y="523093"/>
            <a:ext cx="3261918" cy="5811813"/>
          </a:xfrm>
          <a:prstGeom prst="rect">
            <a:avLst/>
          </a:prstGeom>
        </p:spPr>
      </p:pic>
      <p:sp>
        <p:nvSpPr>
          <p:cNvPr id="18" name="Video Frame">
            <a:extLst>
              <a:ext uri="{FF2B5EF4-FFF2-40B4-BE49-F238E27FC236}">
                <a16:creationId xmlns:a16="http://schemas.microsoft.com/office/drawing/2014/main" id="{D228A80D-C7E1-1666-0B86-8C49783E128A}"/>
              </a:ext>
            </a:extLst>
          </p:cNvPr>
          <p:cNvSpPr>
            <a:spLocks noGrp="1" noRot="1" noMove="1" noResize="1" noEditPoints="1" noAdjustHandles="1" noChangeArrowheads="1" noChangeShapeType="1"/>
          </p:cNvSpPr>
          <p:nvPr/>
        </p:nvSpPr>
        <p:spPr>
          <a:xfrm>
            <a:off x="4521115" y="485701"/>
            <a:ext cx="3149770" cy="5886598"/>
          </a:xfrm>
          <a:prstGeom prst="rect">
            <a:avLst/>
          </a:prstGeom>
          <a:noFill/>
          <a:ln w="254000">
            <a:solidFill>
              <a:srgbClr val="224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erlay">
            <a:extLst>
              <a:ext uri="{FF2B5EF4-FFF2-40B4-BE49-F238E27FC236}">
                <a16:creationId xmlns:a16="http://schemas.microsoft.com/office/drawing/2014/main" id="{932871CD-DCD3-AAE8-3FC5-3023E42956D3}"/>
              </a:ext>
            </a:extLst>
          </p:cNvPr>
          <p:cNvSpPr>
            <a:spLocks noGrp="1" noRot="1" noMove="1" noResize="1" noEditPoints="1" noAdjustHandles="1" noChangeArrowheads="1" noChangeShapeType="1"/>
          </p:cNvSpPr>
          <p:nvPr/>
        </p:nvSpPr>
        <p:spPr>
          <a:xfrm>
            <a:off x="1"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a:extLst>
              <a:ext uri="{FF2B5EF4-FFF2-40B4-BE49-F238E27FC236}">
                <a16:creationId xmlns:a16="http://schemas.microsoft.com/office/drawing/2014/main" id="{DFCBC9A8-3210-EFF1-C121-3E7F7CD5C732}"/>
              </a:ext>
            </a:extLst>
          </p:cNvPr>
          <p:cNvSpPr txBox="1">
            <a:spLocks noGrp="1" noRot="1" noMove="1" noResize="1" noEditPoints="1" noAdjustHandles="1" noChangeArrowheads="1" noChangeShapeType="1"/>
          </p:cNvSpPr>
          <p:nvPr/>
        </p:nvSpPr>
        <p:spPr>
          <a:xfrm>
            <a:off x="651750" y="471894"/>
            <a:ext cx="10062633" cy="60566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rPr>
              <a:t>Fiver Best in Sustainability</a:t>
            </a:r>
          </a:p>
          <a:p>
            <a:r>
              <a:rPr lang="en-US" sz="1800" dirty="0">
                <a:solidFill>
                  <a:schemeClr val="bg1"/>
                </a:solidFill>
              </a:rPr>
              <a:t>(Runner Up, 2022</a:t>
            </a:r>
            <a:r>
              <a:rPr lang="en-GB" sz="1800" dirty="0">
                <a:solidFill>
                  <a:schemeClr val="bg1"/>
                </a:solidFill>
              </a:rPr>
              <a:t>)</a:t>
            </a:r>
          </a:p>
          <a:p>
            <a:endParaRPr lang="en-GB" sz="4000" b="1" dirty="0">
              <a:solidFill>
                <a:schemeClr val="bg1"/>
              </a:solidFill>
            </a:endParaRPr>
          </a:p>
        </p:txBody>
      </p:sp>
      <p:sp>
        <p:nvSpPr>
          <p:cNvPr id="8" name="Text">
            <a:extLst>
              <a:ext uri="{FF2B5EF4-FFF2-40B4-BE49-F238E27FC236}">
                <a16:creationId xmlns:a16="http://schemas.microsoft.com/office/drawing/2014/main" id="{D789857D-36F0-59D2-8352-4EBA5D8A4014}"/>
              </a:ext>
            </a:extLst>
          </p:cNvPr>
          <p:cNvSpPr txBox="1">
            <a:spLocks noGrp="1" noRot="1" noMove="1" noResize="1" noEditPoints="1" noAdjustHandles="1" noChangeArrowheads="1" noChangeShapeType="1"/>
          </p:cNvSpPr>
          <p:nvPr/>
        </p:nvSpPr>
        <p:spPr>
          <a:xfrm>
            <a:off x="651750" y="1537253"/>
            <a:ext cx="11070858" cy="475178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ct val="0"/>
              </a:spcAft>
              <a:buNone/>
            </a:pPr>
            <a:endParaRPr lang="en-GB" altLang="en-US" sz="2000" b="1" dirty="0">
              <a:solidFill>
                <a:schemeClr val="bg1"/>
              </a:solidFill>
              <a:cs typeface="Arial" panose="020B0604020202020204" pitchFamily="34" charset="0"/>
            </a:endParaRPr>
          </a:p>
          <a:p>
            <a:pPr marL="0" lvl="0" indent="0" eaLnBrk="0" fontAlgn="base" hangingPunct="0">
              <a:lnSpc>
                <a:spcPct val="100000"/>
              </a:lnSpc>
              <a:spcBef>
                <a:spcPct val="0"/>
              </a:spcBef>
              <a:spcAft>
                <a:spcPct val="0"/>
              </a:spcAft>
              <a:buNone/>
            </a:pPr>
            <a:r>
              <a:rPr lang="en-GB" altLang="en-US" sz="2000" b="1" dirty="0">
                <a:solidFill>
                  <a:schemeClr val="bg1"/>
                </a:solidFill>
                <a:cs typeface="Arial" panose="020B0604020202020204" pitchFamily="34" charset="0"/>
              </a:rPr>
              <a:t>Harriet </a:t>
            </a:r>
            <a:r>
              <a:rPr lang="en-GB" altLang="en-US" sz="2000" dirty="0">
                <a:solidFill>
                  <a:schemeClr val="bg1"/>
                </a:solidFill>
                <a:cs typeface="Arial" panose="020B0604020202020204" pitchFamily="34" charset="0"/>
              </a:rPr>
              <a:t>and</a:t>
            </a:r>
            <a:r>
              <a:rPr lang="en-GB" altLang="en-US" sz="2000" b="1" dirty="0">
                <a:solidFill>
                  <a:schemeClr val="bg1"/>
                </a:solidFill>
                <a:cs typeface="Arial" panose="020B0604020202020204" pitchFamily="34" charset="0"/>
              </a:rPr>
              <a:t> Katy</a:t>
            </a:r>
            <a:r>
              <a:rPr lang="en-GB" altLang="en-US" sz="2000" dirty="0">
                <a:solidFill>
                  <a:schemeClr val="bg1"/>
                </a:solidFill>
                <a:cs typeface="Arial" panose="020B0604020202020204" pitchFamily="34" charset="0"/>
              </a:rPr>
              <a:t> were part of a team called </a:t>
            </a:r>
            <a:r>
              <a:rPr lang="en-GB" altLang="en-US" sz="2000" b="1" dirty="0">
                <a:solidFill>
                  <a:schemeClr val="bg1"/>
                </a:solidFill>
                <a:cs typeface="Arial" panose="020B0604020202020204" pitchFamily="34" charset="0"/>
              </a:rPr>
              <a:t>Harriet and Katy’s Scrunchies</a:t>
            </a:r>
            <a:r>
              <a:rPr lang="en-GB" altLang="en-US" sz="2000" dirty="0">
                <a:solidFill>
                  <a:schemeClr val="bg1"/>
                </a:solidFill>
                <a:cs typeface="Arial" panose="020B0604020202020204" pitchFamily="34" charset="0"/>
              </a:rPr>
              <a:t>.</a:t>
            </a:r>
          </a:p>
          <a:p>
            <a:pPr marL="0" indent="0">
              <a:buNone/>
            </a:pPr>
            <a:r>
              <a:rPr lang="en-GB" altLang="en-US" sz="2000" dirty="0">
                <a:solidFill>
                  <a:schemeClr val="bg1"/>
                </a:solidFill>
                <a:cs typeface="Arial" panose="020B0604020202020204" pitchFamily="34" charset="0"/>
              </a:rPr>
              <a:t>Harriet and Katy </a:t>
            </a:r>
            <a:r>
              <a:rPr lang="en-GB" sz="2000" dirty="0">
                <a:solidFill>
                  <a:schemeClr val="bg1"/>
                </a:solidFill>
              </a:rPr>
              <a:t>sold scrunchies through their school shop, using an old school skirt for their material, as they are required to tie their hair up at school. Talk about spotting a gap in the market! </a:t>
            </a:r>
          </a:p>
          <a:p>
            <a:pPr lvl="0" eaLnBrk="0" fontAlgn="base" hangingPunct="0">
              <a:lnSpc>
                <a:spcPct val="100000"/>
              </a:lnSpc>
              <a:spcBef>
                <a:spcPct val="0"/>
              </a:spcBef>
              <a:spcAft>
                <a:spcPct val="0"/>
              </a:spcAft>
            </a:pPr>
            <a:endParaRPr lang="en-GB" altLang="en-US" sz="2000" dirty="0">
              <a:solidFill>
                <a:schemeClr val="bg1"/>
              </a:solidFill>
              <a:cs typeface="Arial" panose="020B0604020202020204" pitchFamily="34" charset="0"/>
            </a:endParaRPr>
          </a:p>
          <a:p>
            <a:pPr marL="0" lvl="0" indent="0" eaLnBrk="0" fontAlgn="base" hangingPunct="0">
              <a:lnSpc>
                <a:spcPct val="100000"/>
              </a:lnSpc>
              <a:spcBef>
                <a:spcPct val="0"/>
              </a:spcBef>
              <a:spcAft>
                <a:spcPct val="0"/>
              </a:spcAft>
              <a:buNone/>
            </a:pPr>
            <a:r>
              <a:rPr lang="en-GB" altLang="en-US" sz="2000" b="1" dirty="0">
                <a:solidFill>
                  <a:schemeClr val="bg1"/>
                </a:solidFill>
                <a:cs typeface="Arial" panose="020B0604020202020204" pitchFamily="34" charset="0"/>
              </a:rPr>
              <a:t>Let’s hear more from Harriet and Katy!</a:t>
            </a:r>
          </a:p>
        </p:txBody>
      </p:sp>
      <p:grpSp>
        <p:nvGrpSpPr>
          <p:cNvPr id="3" name="Reflection">
            <a:extLst>
              <a:ext uri="{FF2B5EF4-FFF2-40B4-BE49-F238E27FC236}">
                <a16:creationId xmlns:a16="http://schemas.microsoft.com/office/drawing/2014/main" id="{5A6337A9-1A72-2E15-F63E-679F7D9CCFB0}"/>
              </a:ext>
            </a:extLst>
          </p:cNvPr>
          <p:cNvGrpSpPr>
            <a:grpSpLocks noGrp="1" noUngrp="1" noRot="1" noMove="1" noResize="1"/>
          </p:cNvGrpSpPr>
          <p:nvPr/>
        </p:nvGrpSpPr>
        <p:grpSpPr>
          <a:xfrm>
            <a:off x="3371100" y="5035267"/>
            <a:ext cx="8708834" cy="1624085"/>
            <a:chOff x="3371100" y="5035267"/>
            <a:chExt cx="8708834" cy="1624085"/>
          </a:xfrm>
        </p:grpSpPr>
        <p:sp>
          <p:nvSpPr>
            <p:cNvPr id="4" name="Prompt">
              <a:extLst>
                <a:ext uri="{FF2B5EF4-FFF2-40B4-BE49-F238E27FC236}">
                  <a16:creationId xmlns:a16="http://schemas.microsoft.com/office/drawing/2014/main" id="{DFC21F11-BC0D-3162-7366-542C3948F4AC}"/>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r>
                <a:rPr lang="en-US" b="1" dirty="0"/>
                <a:t>Think: </a:t>
              </a:r>
              <a:r>
                <a:rPr lang="en-US" dirty="0"/>
                <a:t>How would you put your ideas in a logical order?</a:t>
              </a:r>
              <a:endParaRPr lang="en-GB" dirty="0"/>
            </a:p>
          </p:txBody>
        </p:sp>
        <p:pic>
          <p:nvPicPr>
            <p:cNvPr id="10" name="Speaking Badge">
              <a:extLst>
                <a:ext uri="{FF2B5EF4-FFF2-40B4-BE49-F238E27FC236}">
                  <a16:creationId xmlns:a16="http://schemas.microsoft.com/office/drawing/2014/main" id="{5FC89E85-C0F9-E9F9-F928-5CAEF4FE4AA0}"/>
                </a:ext>
              </a:extLst>
            </p:cNvPr>
            <p:cNvPicPr preferRelativeResize="0">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a:ext>
              </a:extLst>
            </a:blip>
            <a:srcRect/>
            <a:stretch/>
          </p:blipFill>
          <p:spPr>
            <a:xfrm>
              <a:off x="10627666" y="5200982"/>
              <a:ext cx="1452268" cy="1458370"/>
            </a:xfrm>
            <a:prstGeom prst="rect">
              <a:avLst/>
            </a:prstGeom>
            <a:noFill/>
            <a:ln>
              <a:noFill/>
            </a:ln>
          </p:spPr>
        </p:pic>
      </p:grpSp>
    </p:spTree>
    <p:extLst>
      <p:ext uri="{BB962C8B-B14F-4D97-AF65-F5344CB8AC3E}">
        <p14:creationId xmlns:p14="http://schemas.microsoft.com/office/powerpoint/2010/main" val="2101314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900" decel="100000" fill="hold"/>
                                        <p:tgtEl>
                                          <p:spTgt spid="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xEl>
                                              <p:pRg st="1" end="1"/>
                                            </p:txEl>
                                          </p:spTgt>
                                        </p:tgtEl>
                                      </p:cBhvr>
                                    </p:animEffect>
                                    <p:set>
                                      <p:cBhvr>
                                        <p:cTn id="42" dur="1" fill="hold">
                                          <p:stCondLst>
                                            <p:cond delay="499"/>
                                          </p:stCondLst>
                                        </p:cTn>
                                        <p:tgtEl>
                                          <p:spTgt spid="8">
                                            <p:txEl>
                                              <p:pRg st="1" end="1"/>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xEl>
                                              <p:pRg st="2" end="2"/>
                                            </p:txEl>
                                          </p:spTgt>
                                        </p:tgtEl>
                                      </p:cBhvr>
                                    </p:animEffect>
                                    <p:set>
                                      <p:cBhvr>
                                        <p:cTn id="45" dur="1" fill="hold">
                                          <p:stCondLst>
                                            <p:cond delay="499"/>
                                          </p:stCondLst>
                                        </p:cTn>
                                        <p:tgtEl>
                                          <p:spTgt spid="8">
                                            <p:txEl>
                                              <p:pRg st="2" end="2"/>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xEl>
                                              <p:pRg st="4" end="4"/>
                                            </p:txEl>
                                          </p:spTgt>
                                        </p:tgtEl>
                                      </p:cBhvr>
                                    </p:animEffect>
                                    <p:set>
                                      <p:cBhvr>
                                        <p:cTn id="48" dur="1" fill="hold">
                                          <p:stCondLst>
                                            <p:cond delay="499"/>
                                          </p:stCondLst>
                                        </p:cTn>
                                        <p:tgtEl>
                                          <p:spTgt spid="8">
                                            <p:txEl>
                                              <p:pRg st="4" end="4"/>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3624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19"/>
                                        </p:tgtEl>
                                      </p:cBhvr>
                                    </p:cmd>
                                  </p:childTnLst>
                                </p:cTn>
                              </p:par>
                            </p:childTnLst>
                          </p:cTn>
                        </p:par>
                      </p:childTnLst>
                    </p:cTn>
                  </p:par>
                </p:childTnLst>
              </p:cTn>
              <p:nextCondLst>
                <p:cond evt="onClick" delay="0">
                  <p:tgtEl>
                    <p:spTgt spid="19"/>
                  </p:tgtEl>
                </p:cond>
              </p:nextCondLst>
            </p:seq>
            <p:video>
              <p:cMediaNode vol="80000">
                <p:cTn id="60" fill="hold" display="0">
                  <p:stCondLst>
                    <p:cond delay="indefinite"/>
                  </p:stCondLst>
                </p:cTn>
                <p:tgtEl>
                  <p:spTgt spid="19"/>
                </p:tgtEl>
              </p:cMediaNode>
            </p:video>
          </p:childTnLst>
        </p:cTn>
      </p:par>
    </p:tnLst>
    <p:bldLst>
      <p:bldP spid="2" grpId="0" animBg="1"/>
      <p:bldP spid="5" grpId="0"/>
      <p:bldP spid="8" grpId="0" uiExpand="1" build="p"/>
      <p:bldP spid="8"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ll Badges" descr="A green and yellow circular buttons with a light bulb and a leaf&#10;&#10;Description automatically generated">
            <a:extLst>
              <a:ext uri="{FF2B5EF4-FFF2-40B4-BE49-F238E27FC236}">
                <a16:creationId xmlns:a16="http://schemas.microsoft.com/office/drawing/2014/main" id="{70E8AFD7-D808-CC37-E95A-58A79E6D845E}"/>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51750" y="5502491"/>
            <a:ext cx="7807307" cy="1165856"/>
          </a:xfrm>
          <a:prstGeom prst="rect">
            <a:avLst/>
          </a:prstGeom>
        </p:spPr>
      </p:pic>
      <p:sp>
        <p:nvSpPr>
          <p:cNvPr id="3" name="Text">
            <a:extLst>
              <a:ext uri="{FF2B5EF4-FFF2-40B4-BE49-F238E27FC236}">
                <a16:creationId xmlns:a16="http://schemas.microsoft.com/office/drawing/2014/main" id="{63ADE78F-0128-5E5F-2E67-7584F02780A4}"/>
              </a:ext>
            </a:extLst>
          </p:cNvPr>
          <p:cNvSpPr>
            <a:spLocks noGrp="1" noRot="1" noMove="1" noResize="1" noEditPoints="1" noAdjustHandles="1" noChangeArrowheads="1" noChangeShapeType="1"/>
          </p:cNvSpPr>
          <p:nvPr>
            <p:ph type="body" sz="quarter" idx="12"/>
          </p:nvPr>
        </p:nvSpPr>
        <p:spPr>
          <a:xfrm>
            <a:off x="651750" y="2367214"/>
            <a:ext cx="7807307" cy="4033586"/>
          </a:xfrm>
        </p:spPr>
        <p:txBody>
          <a:bodyPr/>
          <a:lstStyle/>
          <a:p>
            <a:pPr>
              <a:buBlip>
                <a:blip r:embed="rId4"/>
              </a:buBlip>
            </a:pPr>
            <a:r>
              <a:rPr lang="en-US" sz="1800" dirty="0">
                <a:latin typeface="+mj-lt"/>
              </a:rPr>
              <a:t>You have held your selling events.</a:t>
            </a:r>
          </a:p>
          <a:p>
            <a:pPr>
              <a:buBlip>
                <a:blip r:embed="rId4"/>
              </a:buBlip>
            </a:pPr>
            <a:r>
              <a:rPr lang="en-US" sz="1800" dirty="0">
                <a:latin typeface="+mj-lt"/>
              </a:rPr>
              <a:t>You have calculated your profits.</a:t>
            </a:r>
          </a:p>
          <a:p>
            <a:pPr>
              <a:buBlip>
                <a:blip r:embed="rId4"/>
              </a:buBlip>
            </a:pPr>
            <a:r>
              <a:rPr lang="en-US" sz="1800" dirty="0">
                <a:latin typeface="+mj-lt"/>
              </a:rPr>
              <a:t>You have paid back your pledge and decided how to spend any profit you have made.</a:t>
            </a:r>
          </a:p>
          <a:p>
            <a:pPr>
              <a:buBlip>
                <a:blip r:embed="rId4"/>
              </a:buBlip>
            </a:pPr>
            <a:r>
              <a:rPr lang="en-US" sz="1800" dirty="0">
                <a:latin typeface="+mj-lt"/>
              </a:rPr>
              <a:t>You have evaluated your performance!</a:t>
            </a:r>
          </a:p>
          <a:p>
            <a:pPr>
              <a:buBlip>
                <a:blip r:embed="rId4"/>
              </a:buBlip>
            </a:pPr>
            <a:r>
              <a:rPr lang="en-US" sz="1800" dirty="0">
                <a:latin typeface="+mj-lt"/>
              </a:rPr>
              <a:t>You have entered the </a:t>
            </a:r>
            <a:r>
              <a:rPr lang="en-US" sz="1800" b="1" dirty="0">
                <a:latin typeface="+mj-lt"/>
              </a:rPr>
              <a:t>National Competition</a:t>
            </a:r>
            <a:r>
              <a:rPr lang="en-US" sz="1800" dirty="0">
                <a:latin typeface="+mj-lt"/>
              </a:rPr>
              <a:t>!</a:t>
            </a:r>
          </a:p>
          <a:p>
            <a:pPr>
              <a:buClr>
                <a:schemeClr val="tx1"/>
              </a:buClr>
              <a:buBlip>
                <a:blip r:embed="rId4"/>
              </a:buBlip>
            </a:pPr>
            <a:r>
              <a:rPr lang="en-US" sz="1800" dirty="0">
                <a:latin typeface="+mj-lt"/>
              </a:rPr>
              <a:t>You have developed your essential skills.</a:t>
            </a:r>
          </a:p>
          <a:p>
            <a:endParaRPr lang="en-US" dirty="0"/>
          </a:p>
        </p:txBody>
      </p:sp>
      <p:sp>
        <p:nvSpPr>
          <p:cNvPr id="2" name="Title">
            <a:extLst>
              <a:ext uri="{FF2B5EF4-FFF2-40B4-BE49-F238E27FC236}">
                <a16:creationId xmlns:a16="http://schemas.microsoft.com/office/drawing/2014/main" id="{D0BF2B67-122C-07A8-182E-342070B28ED7}"/>
              </a:ext>
            </a:extLst>
          </p:cNvPr>
          <p:cNvSpPr>
            <a:spLocks noGrp="1" noRot="1" noMove="1" noResize="1" noEditPoints="1" noAdjustHandles="1" noChangeArrowheads="1" noChangeShapeType="1"/>
          </p:cNvSpPr>
          <p:nvPr>
            <p:ph type="title"/>
          </p:nvPr>
        </p:nvSpPr>
        <p:spPr/>
        <p:txBody>
          <a:bodyPr/>
          <a:lstStyle/>
          <a:p>
            <a:r>
              <a:rPr lang="en-US" dirty="0"/>
              <a:t>Week 4 Recap</a:t>
            </a:r>
          </a:p>
        </p:txBody>
      </p:sp>
      <p:pic>
        <p:nvPicPr>
          <p:cNvPr id="5" name="Arrow Frame">
            <a:extLst>
              <a:ext uri="{FF2B5EF4-FFF2-40B4-BE49-F238E27FC236}">
                <a16:creationId xmlns:a16="http://schemas.microsoft.com/office/drawing/2014/main" id="{86D51AAF-A939-339C-B06B-22C7E7BC49BA}"/>
              </a:ext>
            </a:extLst>
          </p:cNvPr>
          <p:cNvPicPr>
            <a:picLocks noGrp="1" noRot="1" noMove="1" noResize="1" noEditPoints="1" noAdjustHandles="1" noChangeArrowheads="1" noChangeShapeType="1" noCrop="1"/>
          </p:cNvPicPr>
          <p:nvPr/>
        </p:nvPicPr>
        <p:blipFill>
          <a:blip r:embed="rId5"/>
          <a:stretch>
            <a:fillRect/>
          </a:stretch>
        </p:blipFill>
        <p:spPr>
          <a:xfrm>
            <a:off x="7537938" y="772581"/>
            <a:ext cx="1842237" cy="2302154"/>
          </a:xfrm>
          <a:prstGeom prst="rect">
            <a:avLst/>
          </a:prstGeom>
        </p:spPr>
      </p:pic>
    </p:spTree>
    <p:extLst>
      <p:ext uri="{BB962C8B-B14F-4D97-AF65-F5344CB8AC3E}">
        <p14:creationId xmlns:p14="http://schemas.microsoft.com/office/powerpoint/2010/main" val="22630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900" decel="100000" fill="hold"/>
                                        <p:tgtEl>
                                          <p:spTgt spid="4"/>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noGrp="1" noRot="1" noMove="1" noResize="1" noEditPoints="1" noAdjustHandles="1" noChangeArrowheads="1" noChangeShapeType="1"/>
          </p:cNvSpPr>
          <p:nvPr/>
        </p:nvSpPr>
        <p:spPr>
          <a:xfrm>
            <a:off x="2143126" y="4285599"/>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Montserrat"/>
                <a:ea typeface="+mn-ea"/>
                <a:cs typeface="+mn-cs"/>
              </a:rPr>
              <a:t>Well done, you have completed the </a:t>
            </a:r>
            <a:r>
              <a:rPr kumimoji="0" lang="en-GB" sz="2000" b="1" i="0" u="none" strike="noStrike" kern="1200" cap="none" spc="0" normalizeH="0" baseline="0" noProof="0" dirty="0">
                <a:ln>
                  <a:noFill/>
                </a:ln>
                <a:solidFill>
                  <a:schemeClr val="bg1"/>
                </a:solidFill>
                <a:effectLst/>
                <a:uLnTx/>
                <a:uFillTx/>
                <a:latin typeface="Montserrat"/>
                <a:ea typeface="+mn-ea"/>
                <a:cs typeface="+mn-cs"/>
              </a:rPr>
              <a:t>Fiver Challenge</a:t>
            </a:r>
            <a:r>
              <a:rPr kumimoji="0" lang="en-GB" sz="2000" b="0" i="0" u="none" strike="noStrike" kern="1200" cap="none" spc="0" normalizeH="0" baseline="0" noProof="0" dirty="0">
                <a:ln>
                  <a:noFill/>
                </a:ln>
                <a:solidFill>
                  <a:schemeClr val="bg1"/>
                </a:solidFill>
                <a:effectLst/>
                <a:uLnTx/>
                <a:uFillTx/>
                <a:latin typeface="Montserrat"/>
                <a:ea typeface="+mn-ea"/>
                <a:cs typeface="+mn-cs"/>
              </a:rPr>
              <a:t>!</a:t>
            </a:r>
          </a:p>
        </p:txBody>
      </p:sp>
      <p:sp>
        <p:nvSpPr>
          <p:cNvPr id="4" name="Title">
            <a:extLst>
              <a:ext uri="{FF2B5EF4-FFF2-40B4-BE49-F238E27FC236}">
                <a16:creationId xmlns:a16="http://schemas.microsoft.com/office/drawing/2014/main" id="{9C067A1D-A966-772D-7359-E5C850C22FF3}"/>
              </a:ext>
            </a:extLst>
          </p:cNvPr>
          <p:cNvSpPr txBox="1">
            <a:spLocks noGrp="1" noRot="1" noMove="1" noResize="1" noEditPoints="1" noAdjustHandles="1" noChangeArrowheads="1" noChangeShapeType="1"/>
          </p:cNvSpPr>
          <p:nvPr/>
        </p:nvSpPr>
        <p:spPr>
          <a:xfrm>
            <a:off x="2143125" y="2953212"/>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CONGRATS</a:t>
            </a:r>
          </a:p>
        </p:txBody>
      </p:sp>
      <p:pic>
        <p:nvPicPr>
          <p:cNvPr id="8" name="Succeed" descr="A blue and yellow squares&#10;&#10;Description automatically generated">
            <a:extLst>
              <a:ext uri="{FF2B5EF4-FFF2-40B4-BE49-F238E27FC236}">
                <a16:creationId xmlns:a16="http://schemas.microsoft.com/office/drawing/2014/main" id="{6D8B30E4-64E2-5667-5730-596E637BC84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4634280" y="505561"/>
            <a:ext cx="2923439" cy="2923439"/>
          </a:xfrm>
          <a:prstGeom prst="rect">
            <a:avLst/>
          </a:prstGeom>
        </p:spPr>
      </p:pic>
    </p:spTree>
    <p:extLst>
      <p:ext uri="{BB962C8B-B14F-4D97-AF65-F5344CB8AC3E}">
        <p14:creationId xmlns:p14="http://schemas.microsoft.com/office/powerpoint/2010/main" val="101908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711FA812-8C34-0A1C-3ACF-117B57884EE4}"/>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GB" sz="2400" b="1" dirty="0">
                <a:latin typeface="+mj-lt"/>
              </a:rPr>
              <a:t>It’s the final week of the challenge!</a:t>
            </a:r>
          </a:p>
          <a:p>
            <a:pPr marL="0" indent="0">
              <a:buNone/>
            </a:pPr>
            <a:endParaRPr lang="en-GB" sz="2400" dirty="0"/>
          </a:p>
          <a:p>
            <a:pPr marL="0" indent="0">
              <a:buNone/>
            </a:pPr>
            <a:r>
              <a:rPr lang="en-GB" sz="2400" dirty="0">
                <a:latin typeface="Montserrat" panose="00000500000000000000" pitchFamily="50" charset="0"/>
              </a:rPr>
              <a:t>By this stage, you will be ready to sell your product or service.</a:t>
            </a:r>
          </a:p>
          <a:p>
            <a:pPr marL="0" indent="0">
              <a:buNone/>
            </a:pPr>
            <a:endParaRPr lang="en-GB" sz="2400" dirty="0">
              <a:latin typeface="Montserrat" panose="00000500000000000000" pitchFamily="50" charset="0"/>
            </a:endParaRPr>
          </a:p>
          <a:p>
            <a:pPr marL="0" indent="0">
              <a:buNone/>
            </a:pPr>
            <a:r>
              <a:rPr lang="en-GB" sz="2400" dirty="0">
                <a:latin typeface="Montserrat" panose="00000500000000000000" pitchFamily="50" charset="0"/>
              </a:rPr>
              <a:t>Whether you’re organising a pop-up shop or selling to your friends and family, we know those first impressions count!</a:t>
            </a:r>
          </a:p>
          <a:p>
            <a:pPr marL="0" indent="0">
              <a:buNone/>
            </a:pPr>
            <a:endParaRPr lang="en-GB" sz="2400" dirty="0">
              <a:latin typeface="Montserrat" panose="00000500000000000000" pitchFamily="50" charset="0"/>
            </a:endParaRPr>
          </a:p>
          <a:p>
            <a:pPr marL="0" indent="0">
              <a:buNone/>
            </a:pPr>
            <a:r>
              <a:rPr lang="en-GB" sz="2400" dirty="0">
                <a:latin typeface="Montserrat" panose="00000500000000000000" pitchFamily="50" charset="0"/>
              </a:rPr>
              <a:t>If you’re organising a pop-up shop, use your </a:t>
            </a:r>
            <a:r>
              <a:rPr lang="en-GB" sz="2400" b="1" dirty="0">
                <a:solidFill>
                  <a:schemeClr val="tx2"/>
                </a:solidFill>
                <a:latin typeface="Montserrat" panose="00000500000000000000" pitchFamily="50" charset="0"/>
              </a:rPr>
              <a:t>Top Tips for Pop-Up Shops</a:t>
            </a:r>
            <a:r>
              <a:rPr lang="en-GB" sz="2400" dirty="0">
                <a:latin typeface="Montserrat" panose="00000500000000000000" pitchFamily="50" charset="0"/>
              </a:rPr>
              <a:t> guide to help you plan and prepare.</a:t>
            </a:r>
          </a:p>
          <a:p>
            <a:endParaRPr lang="en-US" dirty="0"/>
          </a:p>
        </p:txBody>
      </p:sp>
      <p:sp>
        <p:nvSpPr>
          <p:cNvPr id="2" name="Title">
            <a:extLst>
              <a:ext uri="{FF2B5EF4-FFF2-40B4-BE49-F238E27FC236}">
                <a16:creationId xmlns:a16="http://schemas.microsoft.com/office/drawing/2014/main" id="{34791F6D-5DD3-C310-AD26-5B1F47CC0851}"/>
              </a:ext>
            </a:extLst>
          </p:cNvPr>
          <p:cNvSpPr>
            <a:spLocks noGrp="1" noRot="1" noMove="1" noResize="1" noEditPoints="1" noAdjustHandles="1" noChangeArrowheads="1" noChangeShapeType="1"/>
          </p:cNvSpPr>
          <p:nvPr>
            <p:ph type="title"/>
          </p:nvPr>
        </p:nvSpPr>
        <p:spPr/>
        <p:txBody>
          <a:bodyPr/>
          <a:lstStyle/>
          <a:p>
            <a:r>
              <a:rPr lang="en-GB" dirty="0"/>
              <a:t>Bring Your Business to Life!</a:t>
            </a:r>
            <a:endParaRPr lang="en-US" dirty="0"/>
          </a:p>
        </p:txBody>
      </p:sp>
      <p:sp>
        <p:nvSpPr>
          <p:cNvPr id="6" name="Overlay">
            <a:extLst>
              <a:ext uri="{FF2B5EF4-FFF2-40B4-BE49-F238E27FC236}">
                <a16:creationId xmlns:a16="http://schemas.microsoft.com/office/drawing/2014/main" id="{EFE26A55-689C-3E04-D9BD-4550B300899A}"/>
              </a:ext>
            </a:extLst>
          </p:cNvPr>
          <p:cNvSpPr>
            <a:spLocks noGrp="1" noRot="1" noMove="1" noResize="1" noEditPoints="1" noAdjustHandles="1" noChangeArrowheads="1" noChangeShapeType="1"/>
          </p:cNvSpPr>
          <p:nvPr/>
        </p:nvSpPr>
        <p:spPr>
          <a:xfrm>
            <a:off x="1" y="-32678"/>
            <a:ext cx="12191999" cy="6890677"/>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Reflection">
            <a:extLst>
              <a:ext uri="{FF2B5EF4-FFF2-40B4-BE49-F238E27FC236}">
                <a16:creationId xmlns:a16="http://schemas.microsoft.com/office/drawing/2014/main" id="{346E4090-9530-060B-1F24-1382CC838ED7}"/>
              </a:ext>
            </a:extLst>
          </p:cNvPr>
          <p:cNvGrpSpPr>
            <a:grpSpLocks noGrp="1" noUngrp="1" noRot="1" noMove="1" noResize="1"/>
          </p:cNvGrpSpPr>
          <p:nvPr/>
        </p:nvGrpSpPr>
        <p:grpSpPr>
          <a:xfrm>
            <a:off x="3371100" y="5035267"/>
            <a:ext cx="8708959" cy="1621159"/>
            <a:chOff x="3371100" y="5035267"/>
            <a:chExt cx="8708959" cy="1621159"/>
          </a:xfrm>
        </p:grpSpPr>
        <p:sp>
          <p:nvSpPr>
            <p:cNvPr id="4" name="Prompt">
              <a:extLst>
                <a:ext uri="{FF2B5EF4-FFF2-40B4-BE49-F238E27FC236}">
                  <a16:creationId xmlns:a16="http://schemas.microsoft.com/office/drawing/2014/main" id="{9568CBD2-8664-B9C0-3820-D885073467A2}"/>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t>Think: </a:t>
              </a:r>
              <a:r>
                <a:rPr lang="en-US" dirty="0"/>
                <a:t>What makes a successful pop-up shop?</a:t>
              </a:r>
              <a:endParaRPr lang="en-US" b="1" dirty="0"/>
            </a:p>
          </p:txBody>
        </p:sp>
        <p:pic>
          <p:nvPicPr>
            <p:cNvPr id="5" name="Creativity Badge">
              <a:extLst>
                <a:ext uri="{FF2B5EF4-FFF2-40B4-BE49-F238E27FC236}">
                  <a16:creationId xmlns:a16="http://schemas.microsoft.com/office/drawing/2014/main" id="{E53CA4D2-6D89-8099-DF00-AF69B8C920F3}"/>
                </a:ext>
              </a:extLst>
            </p:cNvPr>
            <p:cNvPicPr preferRelativeResize="0">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627541" y="5203908"/>
              <a:ext cx="1452518" cy="1452518"/>
            </a:xfrm>
            <a:prstGeom prst="rect">
              <a:avLst/>
            </a:prstGeom>
            <a:noFill/>
            <a:ln>
              <a:noFill/>
            </a:ln>
          </p:spPr>
        </p:pic>
      </p:grpSp>
    </p:spTree>
    <p:extLst>
      <p:ext uri="{BB962C8B-B14F-4D97-AF65-F5344CB8AC3E}">
        <p14:creationId xmlns:p14="http://schemas.microsoft.com/office/powerpoint/2010/main" val="3059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37"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900" decel="100000" fill="hold"/>
                                        <p:tgtEl>
                                          <p:spTgt spid="3"/>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mage Frame">
            <a:extLst>
              <a:ext uri="{FF2B5EF4-FFF2-40B4-BE49-F238E27FC236}">
                <a16:creationId xmlns:a16="http://schemas.microsoft.com/office/drawing/2014/main" id="{EEA9CD02-D8E7-63CA-1FE7-160FEC3159FF}"/>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A0B735D7-BD12-BE0E-6629-716CC054A92E}"/>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You will need:</a:t>
            </a:r>
          </a:p>
          <a:p>
            <a:pPr marL="0" indent="0">
              <a:buNone/>
            </a:pPr>
            <a:endParaRPr lang="en-US" b="1" dirty="0">
              <a:latin typeface="Montserrat "/>
            </a:endParaRPr>
          </a:p>
          <a:p>
            <a:r>
              <a:rPr lang="en-US" dirty="0">
                <a:latin typeface="Montserrat "/>
              </a:rPr>
              <a:t>Fiver Challenge Workbook</a:t>
            </a:r>
          </a:p>
          <a:p>
            <a:endParaRPr lang="en-US" dirty="0"/>
          </a:p>
        </p:txBody>
      </p:sp>
      <p:sp>
        <p:nvSpPr>
          <p:cNvPr id="4" name="Title">
            <a:extLst>
              <a:ext uri="{FF2B5EF4-FFF2-40B4-BE49-F238E27FC236}">
                <a16:creationId xmlns:a16="http://schemas.microsoft.com/office/drawing/2014/main" id="{D0F4CA6C-8DE6-0D74-E6C0-F1F9254B47DB}"/>
              </a:ext>
            </a:extLst>
          </p:cNvPr>
          <p:cNvSpPr>
            <a:spLocks noGrp="1" noRot="1" noMove="1" noResize="1" noEditPoints="1" noAdjustHandles="1" noChangeArrowheads="1" noChangeShapeType="1"/>
          </p:cNvSpPr>
          <p:nvPr>
            <p:ph type="title"/>
          </p:nvPr>
        </p:nvSpPr>
        <p:spPr/>
        <p:txBody>
          <a:bodyPr/>
          <a:lstStyle/>
          <a:p>
            <a:r>
              <a:rPr lang="en-GB" sz="2800" dirty="0"/>
              <a:t>Payback &amp; Keep the Profits!</a:t>
            </a:r>
            <a:endParaRPr lang="en-US" sz="2800" dirty="0"/>
          </a:p>
        </p:txBody>
      </p:sp>
      <p:pic>
        <p:nvPicPr>
          <p:cNvPr id="15" name="Workbook">
            <a:extLst>
              <a:ext uri="{FF2B5EF4-FFF2-40B4-BE49-F238E27FC236}">
                <a16:creationId xmlns:a16="http://schemas.microsoft.com/office/drawing/2014/main" id="{F0373FB3-C684-253A-7C25-52876B10E312}"/>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926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47BE-F42E-114A-78BC-AC975D4F97E8}"/>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50EB58BF-0095-0AA8-B529-CACAC8484736}"/>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A0930BD3-C0CF-6708-7C3C-AF18644C6CCB}"/>
              </a:ext>
            </a:extLst>
          </p:cNvPr>
          <p:cNvSpPr>
            <a:spLocks noGrp="1" noRot="1" noMove="1" noResize="1" noEditPoints="1" noAdjustHandles="1" noChangeArrowheads="1" noChangeShapeType="1"/>
          </p:cNvSpPr>
          <p:nvPr>
            <p:ph type="body" sz="quarter" idx="12"/>
          </p:nvPr>
        </p:nvSpPr>
        <p:spPr/>
        <p:txBody>
          <a:bodyPr/>
          <a:lstStyle/>
          <a:p>
            <a:pPr marL="0" lvl="0" indent="0">
              <a:lnSpc>
                <a:spcPct val="90000"/>
              </a:lnSpc>
              <a:spcBef>
                <a:spcPts val="1000"/>
              </a:spcBef>
              <a:buNone/>
            </a:pPr>
            <a:r>
              <a:rPr lang="en-GB" b="1" dirty="0">
                <a:solidFill>
                  <a:srgbClr val="032F3C"/>
                </a:solidFill>
                <a:latin typeface="Montserrat"/>
                <a:ea typeface="+mn-ea"/>
              </a:rPr>
              <a:t>What you need to do:</a:t>
            </a:r>
          </a:p>
          <a:p>
            <a:pPr marL="0" lvl="0" indent="0">
              <a:lnSpc>
                <a:spcPct val="90000"/>
              </a:lnSpc>
              <a:spcBef>
                <a:spcPts val="1000"/>
              </a:spcBef>
              <a:buNone/>
            </a:pPr>
            <a:endParaRPr lang="en-GB" b="1" dirty="0">
              <a:solidFill>
                <a:srgbClr val="032F3C"/>
              </a:solidFill>
              <a:latin typeface="Montserrat"/>
              <a:ea typeface="+mn-ea"/>
            </a:endParaRPr>
          </a:p>
          <a:p>
            <a:pPr marL="342900" lvl="0" indent="-342900">
              <a:lnSpc>
                <a:spcPct val="90000"/>
              </a:lnSpc>
              <a:spcBef>
                <a:spcPts val="1000"/>
              </a:spcBef>
            </a:pPr>
            <a:r>
              <a:rPr lang="en-GB" dirty="0">
                <a:solidFill>
                  <a:srgbClr val="032F3C"/>
                </a:solidFill>
                <a:latin typeface="Montserrat"/>
                <a:ea typeface="+mn-ea"/>
              </a:rPr>
              <a:t>Hold your selling events.</a:t>
            </a:r>
          </a:p>
          <a:p>
            <a:pPr marL="342900" lvl="0" indent="-342900">
              <a:lnSpc>
                <a:spcPct val="90000"/>
              </a:lnSpc>
              <a:spcBef>
                <a:spcPts val="1000"/>
              </a:spcBef>
            </a:pPr>
            <a:r>
              <a:rPr lang="en-GB" dirty="0">
                <a:solidFill>
                  <a:srgbClr val="032F3C"/>
                </a:solidFill>
                <a:latin typeface="Montserrat"/>
                <a:ea typeface="+mn-ea"/>
              </a:rPr>
              <a:t>Calculate your profits.</a:t>
            </a:r>
          </a:p>
          <a:p>
            <a:pPr marL="342900" lvl="0" indent="-342900">
              <a:lnSpc>
                <a:spcPct val="90000"/>
              </a:lnSpc>
              <a:spcBef>
                <a:spcPts val="1000"/>
              </a:spcBef>
            </a:pPr>
            <a:r>
              <a:rPr lang="en-GB" dirty="0">
                <a:solidFill>
                  <a:srgbClr val="032F3C"/>
                </a:solidFill>
                <a:latin typeface="Montserrat"/>
                <a:ea typeface="+mn-ea"/>
              </a:rPr>
              <a:t>Pay back your £5 pledge (+£1 if you made a profit!).</a:t>
            </a:r>
          </a:p>
          <a:p>
            <a:pPr marL="342900" lvl="0" indent="-342900">
              <a:lnSpc>
                <a:spcPct val="90000"/>
              </a:lnSpc>
              <a:spcBef>
                <a:spcPts val="1000"/>
              </a:spcBef>
            </a:pPr>
            <a:r>
              <a:rPr lang="en-GB" dirty="0">
                <a:solidFill>
                  <a:srgbClr val="032F3C"/>
                </a:solidFill>
                <a:latin typeface="Montserrat"/>
                <a:ea typeface="+mn-ea"/>
              </a:rPr>
              <a:t>Decide how to use any profit you might have made.</a:t>
            </a:r>
          </a:p>
          <a:p>
            <a:pPr marL="342900" lvl="0" indent="-342900">
              <a:lnSpc>
                <a:spcPct val="90000"/>
              </a:lnSpc>
              <a:spcBef>
                <a:spcPts val="1000"/>
              </a:spcBef>
            </a:pPr>
            <a:r>
              <a:rPr lang="en-GB" dirty="0">
                <a:solidFill>
                  <a:srgbClr val="032F3C"/>
                </a:solidFill>
                <a:latin typeface="Montserrat"/>
                <a:ea typeface="+mn-ea"/>
              </a:rPr>
              <a:t>Evaluate your performance.</a:t>
            </a:r>
          </a:p>
          <a:p>
            <a:pPr marL="342900" lvl="0" indent="-342900">
              <a:lnSpc>
                <a:spcPct val="90000"/>
              </a:lnSpc>
              <a:spcBef>
                <a:spcPts val="1000"/>
              </a:spcBef>
            </a:pPr>
            <a:r>
              <a:rPr lang="en-GB" dirty="0">
                <a:solidFill>
                  <a:srgbClr val="032F3C"/>
                </a:solidFill>
                <a:latin typeface="Montserrat"/>
                <a:ea typeface="+mn-ea"/>
              </a:rPr>
              <a:t>Enter the </a:t>
            </a:r>
            <a:r>
              <a:rPr lang="en-GB" b="1" dirty="0">
                <a:solidFill>
                  <a:schemeClr val="tx1"/>
                </a:solidFill>
                <a:latin typeface="Montserrat"/>
                <a:ea typeface="+mn-ea"/>
              </a:rPr>
              <a:t>National Competition</a:t>
            </a:r>
            <a:r>
              <a:rPr lang="en-GB" b="1" dirty="0">
                <a:solidFill>
                  <a:srgbClr val="032F3C"/>
                </a:solidFill>
                <a:latin typeface="Montserrat"/>
                <a:ea typeface="+mn-ea"/>
              </a:rPr>
              <a:t>!</a:t>
            </a:r>
          </a:p>
          <a:p>
            <a:endParaRPr lang="en-US" dirty="0"/>
          </a:p>
        </p:txBody>
      </p:sp>
      <p:sp>
        <p:nvSpPr>
          <p:cNvPr id="4" name="Title">
            <a:extLst>
              <a:ext uri="{FF2B5EF4-FFF2-40B4-BE49-F238E27FC236}">
                <a16:creationId xmlns:a16="http://schemas.microsoft.com/office/drawing/2014/main" id="{466C8F09-D37D-4138-9B9E-1C3B365D01D7}"/>
              </a:ext>
            </a:extLst>
          </p:cNvPr>
          <p:cNvSpPr>
            <a:spLocks noGrp="1" noRot="1" noMove="1" noResize="1" noEditPoints="1" noAdjustHandles="1" noChangeArrowheads="1" noChangeShapeType="1"/>
          </p:cNvSpPr>
          <p:nvPr>
            <p:ph type="title"/>
          </p:nvPr>
        </p:nvSpPr>
        <p:spPr/>
        <p:txBody>
          <a:bodyPr/>
          <a:lstStyle/>
          <a:p>
            <a:r>
              <a:rPr lang="en-GB" sz="2800" dirty="0"/>
              <a:t>Payback &amp; Keep the Profits!</a:t>
            </a:r>
            <a:endParaRPr lang="en-US" sz="2800" dirty="0"/>
          </a:p>
        </p:txBody>
      </p:sp>
      <p:pic>
        <p:nvPicPr>
          <p:cNvPr id="6" name="Workbook">
            <a:extLst>
              <a:ext uri="{FF2B5EF4-FFF2-40B4-BE49-F238E27FC236}">
                <a16:creationId xmlns:a16="http://schemas.microsoft.com/office/drawing/2014/main" id="{D1ECA131-0E76-48AA-9409-F9A2C1BC00EE}"/>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Overlay">
            <a:extLst>
              <a:ext uri="{FF2B5EF4-FFF2-40B4-BE49-F238E27FC236}">
                <a16:creationId xmlns:a16="http://schemas.microsoft.com/office/drawing/2014/main" id="{25E781D0-020C-E188-32C9-21B957BEFCA0}"/>
              </a:ext>
            </a:extLst>
          </p:cNvPr>
          <p:cNvSpPr>
            <a:spLocks noGrp="1" noRot="1" noMove="1" noResize="1" noEditPoints="1" noAdjustHandles="1" noChangeArrowheads="1" noChangeShapeType="1"/>
          </p:cNvSpPr>
          <p:nvPr/>
        </p:nvSpPr>
        <p:spPr>
          <a:xfrm>
            <a:off x="1" y="-32678"/>
            <a:ext cx="12191999" cy="6890677"/>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Reflection">
            <a:extLst>
              <a:ext uri="{FF2B5EF4-FFF2-40B4-BE49-F238E27FC236}">
                <a16:creationId xmlns:a16="http://schemas.microsoft.com/office/drawing/2014/main" id="{6C9CBAAC-4691-368C-C8AB-573442C12444}"/>
              </a:ext>
            </a:extLst>
          </p:cNvPr>
          <p:cNvGrpSpPr>
            <a:grpSpLocks noGrp="1" noUngrp="1" noRot="1" noMove="1" noResize="1"/>
          </p:cNvGrpSpPr>
          <p:nvPr/>
        </p:nvGrpSpPr>
        <p:grpSpPr>
          <a:xfrm>
            <a:off x="3371100" y="4738255"/>
            <a:ext cx="8708650" cy="1917862"/>
            <a:chOff x="3371100" y="4738255"/>
            <a:chExt cx="8708650" cy="1917862"/>
          </a:xfrm>
        </p:grpSpPr>
        <p:sp>
          <p:nvSpPr>
            <p:cNvPr id="8" name="Prompt">
              <a:extLst>
                <a:ext uri="{FF2B5EF4-FFF2-40B4-BE49-F238E27FC236}">
                  <a16:creationId xmlns:a16="http://schemas.microsoft.com/office/drawing/2014/main" id="{CB030C54-BE2D-F6E6-09F6-18BDA159777D}"/>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t>Think: </a:t>
              </a:r>
              <a:r>
                <a:rPr lang="en-US" dirty="0"/>
                <a:t>How can we contribute different ideas to our team? What are the best ways of finding out different types </a:t>
              </a:r>
            </a:p>
            <a:p>
              <a:pPr lvl="0" algn="ctr" rtl="0">
                <a:spcBef>
                  <a:spcPts val="0"/>
                </a:spcBef>
                <a:spcAft>
                  <a:spcPts val="0"/>
                </a:spcAft>
              </a:pPr>
              <a:r>
                <a:rPr lang="en-US" dirty="0"/>
                <a:t>of information?</a:t>
              </a:r>
              <a:endParaRPr lang="en-US" b="1" dirty="0"/>
            </a:p>
          </p:txBody>
        </p:sp>
        <p:pic>
          <p:nvPicPr>
            <p:cNvPr id="9" name="Problem Solving Badge">
              <a:extLst>
                <a:ext uri="{FF2B5EF4-FFF2-40B4-BE49-F238E27FC236}">
                  <a16:creationId xmlns:a16="http://schemas.microsoft.com/office/drawing/2014/main" id="{371A008B-5E7D-AF36-3A3E-FEA2C5284148}"/>
                </a:ext>
              </a:extLst>
            </p:cNvPr>
            <p:cNvPicPr preferRelativeResize="0">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10627850" y="5204217"/>
              <a:ext cx="1451900" cy="1451900"/>
            </a:xfrm>
            <a:prstGeom prst="rect">
              <a:avLst/>
            </a:prstGeom>
            <a:noFill/>
            <a:ln>
              <a:noFill/>
            </a:ln>
          </p:spPr>
        </p:pic>
        <p:pic>
          <p:nvPicPr>
            <p:cNvPr id="10" name="Teamwork Badge">
              <a:extLst>
                <a:ext uri="{FF2B5EF4-FFF2-40B4-BE49-F238E27FC236}">
                  <a16:creationId xmlns:a16="http://schemas.microsoft.com/office/drawing/2014/main" id="{6DB055FE-6E2E-4F50-9A13-754F74438CF6}"/>
                </a:ext>
              </a:extLst>
            </p:cNvPr>
            <p:cNvPicPr preferRelativeResize="0">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9657227" y="5193519"/>
              <a:ext cx="1458000" cy="1451924"/>
            </a:xfrm>
            <a:prstGeom prst="rect">
              <a:avLst/>
            </a:prstGeom>
            <a:noFill/>
            <a:ln>
              <a:noFill/>
            </a:ln>
          </p:spPr>
        </p:pic>
      </p:grpSp>
    </p:spTree>
    <p:extLst>
      <p:ext uri="{BB962C8B-B14F-4D97-AF65-F5344CB8AC3E}">
        <p14:creationId xmlns:p14="http://schemas.microsoft.com/office/powerpoint/2010/main" val="131956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37"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900" decel="100000" fill="hold"/>
                                        <p:tgtEl>
                                          <p:spTgt spid="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par>
                                <p:cTn id="63" presetID="37"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0"/>
                                        <p:tgtEl>
                                          <p:spTgt spid="7"/>
                                        </p:tgtEl>
                                      </p:cBhvr>
                                    </p:animEffect>
                                    <p:anim calcmode="lin" valueType="num">
                                      <p:cBhvr>
                                        <p:cTn id="66" dur="1000" fill="hold"/>
                                        <p:tgtEl>
                                          <p:spTgt spid="7"/>
                                        </p:tgtEl>
                                        <p:attrNameLst>
                                          <p:attrName>ppt_x</p:attrName>
                                        </p:attrNameLst>
                                      </p:cBhvr>
                                      <p:tavLst>
                                        <p:tav tm="0">
                                          <p:val>
                                            <p:strVal val="#ppt_x"/>
                                          </p:val>
                                        </p:tav>
                                        <p:tav tm="100000">
                                          <p:val>
                                            <p:strVal val="#ppt_x"/>
                                          </p:val>
                                        </p:tav>
                                      </p:tavLst>
                                    </p:anim>
                                    <p:anim calcmode="lin" valueType="num">
                                      <p:cBhvr>
                                        <p:cTn id="67" dur="900" decel="100000" fill="hold"/>
                                        <p:tgtEl>
                                          <p:spTgt spid="7"/>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mage Frame">
            <a:extLst>
              <a:ext uri="{FF2B5EF4-FFF2-40B4-BE49-F238E27FC236}">
                <a16:creationId xmlns:a16="http://schemas.microsoft.com/office/drawing/2014/main" id="{903B8F1B-F4B1-EFE3-0A67-83C33C2F7F8B}"/>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pic>
        <p:nvPicPr>
          <p:cNvPr id="6" name="Video" descr="A blue and yellow camera&#10;&#10;Description automatically generated">
            <a:extLst>
              <a:ext uri="{FF2B5EF4-FFF2-40B4-BE49-F238E27FC236}">
                <a16:creationId xmlns:a16="http://schemas.microsoft.com/office/drawing/2014/main" id="{A43963F3-5726-1C54-09FF-71A0181A65AA}"/>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National Competition entries has changed!</a:t>
            </a:r>
          </a:p>
          <a:p>
            <a:endParaRPr lang="en-US" dirty="0">
              <a:latin typeface="+mj-lt"/>
            </a:endParaRPr>
          </a:p>
          <a:p>
            <a:r>
              <a:rPr lang="en-US" dirty="0">
                <a:latin typeface="+mj-lt"/>
              </a:rPr>
              <a:t>Rather than filling in a separate form to reflect on your journey, we are now asking teams to simply submit their completed </a:t>
            </a:r>
            <a:r>
              <a:rPr lang="en-US" b="1" dirty="0">
                <a:latin typeface="+mj-lt"/>
              </a:rPr>
              <a:t>Workbooks</a:t>
            </a:r>
            <a:r>
              <a:rPr lang="en-US" dirty="0">
                <a:latin typeface="+mj-lt"/>
              </a:rPr>
              <a:t> (already containing this information) instead.</a:t>
            </a:r>
          </a:p>
          <a:p>
            <a:endParaRPr lang="en-US" dirty="0">
              <a:latin typeface="+mj-lt"/>
            </a:endParaRPr>
          </a:p>
          <a:p>
            <a:r>
              <a:rPr lang="en-US" dirty="0">
                <a:latin typeface="+mj-lt"/>
              </a:rPr>
              <a:t>We will also be requesting teams submit a 60 second </a:t>
            </a:r>
            <a:r>
              <a:rPr lang="en-US" b="1" dirty="0">
                <a:latin typeface="+mj-lt"/>
              </a:rPr>
              <a:t>Reflective Video </a:t>
            </a:r>
            <a:r>
              <a:rPr lang="en-US" dirty="0">
                <a:latin typeface="+mj-lt"/>
              </a:rPr>
              <a:t>covering why they deserve to win their chosen award category.</a:t>
            </a:r>
          </a:p>
          <a:p>
            <a:endParaRPr lang="en-US" dirty="0">
              <a:latin typeface="+mj-lt"/>
            </a:endParaRPr>
          </a:p>
          <a:p>
            <a:r>
              <a:rPr lang="en-US" dirty="0">
                <a:latin typeface="+mj-lt"/>
              </a:rPr>
              <a:t>A breakdown of the required content will be covered in the next slides.</a:t>
            </a:r>
          </a:p>
          <a:p>
            <a:endParaRPr lang="en-US" dirty="0">
              <a:latin typeface="+mj-lt"/>
            </a:endParaRP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Journal Changes!</a:t>
            </a:r>
          </a:p>
        </p:txBody>
      </p:sp>
    </p:spTree>
    <p:extLst>
      <p:ext uri="{BB962C8B-B14F-4D97-AF65-F5344CB8AC3E}">
        <p14:creationId xmlns:p14="http://schemas.microsoft.com/office/powerpoint/2010/main" val="20954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94F1167A-0CBA-2641-F8D2-5C51EA1DEE8C}"/>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ontserrat "/>
              </a:rPr>
              <a:t>Once you have sold your product or service, you can enter the </a:t>
            </a:r>
            <a:r>
              <a:rPr lang="en-US" b="1" dirty="0">
                <a:latin typeface="Montserrat "/>
              </a:rPr>
              <a:t>National Competition</a:t>
            </a:r>
            <a:r>
              <a:rPr lang="en-US" dirty="0">
                <a:latin typeface="Montserrat "/>
              </a:rPr>
              <a:t>!</a:t>
            </a:r>
          </a:p>
          <a:p>
            <a:pPr marL="0" indent="0">
              <a:buNone/>
            </a:pPr>
            <a:endParaRPr lang="en-US" dirty="0">
              <a:latin typeface="Montserrat "/>
            </a:endParaRPr>
          </a:p>
          <a:p>
            <a:pPr marL="0" indent="0">
              <a:buNone/>
            </a:pPr>
            <a:r>
              <a:rPr lang="en-US" dirty="0">
                <a:latin typeface="Montserrat "/>
              </a:rPr>
              <a:t>Each team will need to submit </a:t>
            </a:r>
            <a:r>
              <a:rPr lang="en-US" b="1" dirty="0">
                <a:latin typeface="Montserrat "/>
              </a:rPr>
              <a:t>two things</a:t>
            </a:r>
            <a:r>
              <a:rPr lang="en-US" dirty="0">
                <a:latin typeface="Montserrat "/>
              </a:rPr>
              <a:t>.</a:t>
            </a:r>
          </a:p>
          <a:p>
            <a:pPr marL="0" indent="0">
              <a:buNone/>
            </a:pPr>
            <a:endParaRPr lang="en-US" dirty="0">
              <a:latin typeface="Montserrat "/>
            </a:endParaRPr>
          </a:p>
          <a:p>
            <a:pPr marL="0" indent="0">
              <a:buNone/>
            </a:pPr>
            <a:r>
              <a:rPr lang="en-US" b="1" u="sng" dirty="0">
                <a:latin typeface="Montserrat "/>
              </a:rPr>
              <a:t>Part 1</a:t>
            </a:r>
          </a:p>
          <a:p>
            <a:pPr marL="0" indent="0">
              <a:buNone/>
            </a:pPr>
            <a:r>
              <a:rPr lang="en-US" dirty="0">
                <a:latin typeface="Montserrat "/>
              </a:rPr>
              <a:t>Submit your completed </a:t>
            </a:r>
            <a:r>
              <a:rPr lang="en-US" b="1" dirty="0">
                <a:latin typeface="Montserrat "/>
              </a:rPr>
              <a:t>Fiver Challenge Workbook</a:t>
            </a:r>
            <a:r>
              <a:rPr lang="en-US" dirty="0">
                <a:latin typeface="Montserrat "/>
              </a:rPr>
              <a:t> with at least the following pages well-detailed:</a:t>
            </a:r>
          </a:p>
          <a:p>
            <a:pPr marL="0" indent="0">
              <a:buNone/>
            </a:pPr>
            <a:endParaRPr lang="en-US" dirty="0">
              <a:latin typeface="Montserrat "/>
            </a:endParaRPr>
          </a:p>
          <a:p>
            <a:r>
              <a:rPr lang="en-US" dirty="0">
                <a:latin typeface="Montserrat "/>
              </a:rPr>
              <a:t>Your Business Plan (Pages 10 &amp; 11) </a:t>
            </a:r>
          </a:p>
          <a:p>
            <a:r>
              <a:rPr lang="en-US" dirty="0">
                <a:latin typeface="Montserrat "/>
              </a:rPr>
              <a:t>Your Budget (Page 15)</a:t>
            </a:r>
          </a:p>
          <a:p>
            <a:r>
              <a:rPr lang="en-US" dirty="0">
                <a:latin typeface="Montserrat "/>
              </a:rPr>
              <a:t>How did your Fiver Challenge go? (Page 19)</a:t>
            </a: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National Competition</a:t>
            </a:r>
            <a:endParaRPr lang="en-US" sz="2800" dirty="0"/>
          </a:p>
        </p:txBody>
      </p:sp>
      <p:pic>
        <p:nvPicPr>
          <p:cNvPr id="9" name="Workbook">
            <a:extLst>
              <a:ext uri="{FF2B5EF4-FFF2-40B4-BE49-F238E27FC236}">
                <a16:creationId xmlns:a16="http://schemas.microsoft.com/office/drawing/2014/main" id="{B1354131-D25F-4260-79CC-6808D1D6EE83}"/>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rot="21157928">
            <a:off x="785497" y="647589"/>
            <a:ext cx="3933692" cy="55628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Overlay">
            <a:extLst>
              <a:ext uri="{FF2B5EF4-FFF2-40B4-BE49-F238E27FC236}">
                <a16:creationId xmlns:a16="http://schemas.microsoft.com/office/drawing/2014/main" id="{AB918D78-A661-AC4A-D0E0-F56F4C496ABF}"/>
              </a:ext>
            </a:extLst>
          </p:cNvPr>
          <p:cNvSpPr>
            <a:spLocks noGrp="1" noRot="1" noMove="1" noResize="1" noEditPoints="1" noAdjustHandles="1" noChangeArrowheads="1" noChangeShapeType="1"/>
          </p:cNvSpPr>
          <p:nvPr/>
        </p:nvSpPr>
        <p:spPr>
          <a:xfrm>
            <a:off x="1" y="-32678"/>
            <a:ext cx="12191999" cy="6890677"/>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Reflection">
            <a:extLst>
              <a:ext uri="{FF2B5EF4-FFF2-40B4-BE49-F238E27FC236}">
                <a16:creationId xmlns:a16="http://schemas.microsoft.com/office/drawing/2014/main" id="{8342A153-D4BF-4C9C-99A6-156E6BCAD329}"/>
              </a:ext>
            </a:extLst>
          </p:cNvPr>
          <p:cNvGrpSpPr>
            <a:grpSpLocks noGrp="1" noUngrp="1" noRot="1" noMove="1" noResize="1"/>
          </p:cNvGrpSpPr>
          <p:nvPr/>
        </p:nvGrpSpPr>
        <p:grpSpPr>
          <a:xfrm>
            <a:off x="3371100" y="4738255"/>
            <a:ext cx="8708650" cy="1933487"/>
            <a:chOff x="3371100" y="4738255"/>
            <a:chExt cx="8708650" cy="1933487"/>
          </a:xfrm>
        </p:grpSpPr>
        <p:sp>
          <p:nvSpPr>
            <p:cNvPr id="6" name="Prompt">
              <a:extLst>
                <a:ext uri="{FF2B5EF4-FFF2-40B4-BE49-F238E27FC236}">
                  <a16:creationId xmlns:a16="http://schemas.microsoft.com/office/drawing/2014/main" id="{06BFD54B-E14B-D120-B36C-934A6061800B}"/>
                </a:ext>
              </a:extLst>
            </p:cNvPr>
            <p:cNvSpPr>
              <a:spLocks noGrp="1" noRot="1" noMove="1" noResize="1" noEditPoints="1" noAdjustHandles="1" noChangeArrowheads="1" noChangeShapeType="1"/>
            </p:cNvSpPr>
            <p:nvPr/>
          </p:nvSpPr>
          <p:spPr>
            <a:xfrm flipH="1">
              <a:off x="3371100" y="4738255"/>
              <a:ext cx="7982700" cy="1191912"/>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t>Think: </a:t>
              </a:r>
              <a:r>
                <a:rPr lang="en-US" dirty="0"/>
                <a:t>Have you learnt anything new from this challenge? Has anyone in your team inspired you? What have you learned from following a brief?</a:t>
              </a:r>
              <a:endParaRPr lang="en-US" b="1" dirty="0"/>
            </a:p>
          </p:txBody>
        </p:sp>
        <p:pic>
          <p:nvPicPr>
            <p:cNvPr id="7" name="Creativity Badge">
              <a:extLst>
                <a:ext uri="{FF2B5EF4-FFF2-40B4-BE49-F238E27FC236}">
                  <a16:creationId xmlns:a16="http://schemas.microsoft.com/office/drawing/2014/main" id="{97F2E8A1-5F13-B9DB-92FD-8D8D872CBAF6}"/>
                </a:ext>
              </a:extLst>
            </p:cNvPr>
            <p:cNvPicPr preferRelativeResize="0">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10627850" y="5207254"/>
              <a:ext cx="1451900" cy="1445825"/>
            </a:xfrm>
            <a:prstGeom prst="rect">
              <a:avLst/>
            </a:prstGeom>
            <a:noFill/>
            <a:ln>
              <a:noFill/>
            </a:ln>
          </p:spPr>
        </p:pic>
        <p:pic>
          <p:nvPicPr>
            <p:cNvPr id="8" name="Teamwork Badge">
              <a:extLst>
                <a:ext uri="{FF2B5EF4-FFF2-40B4-BE49-F238E27FC236}">
                  <a16:creationId xmlns:a16="http://schemas.microsoft.com/office/drawing/2014/main" id="{BED242FA-3AB8-62C7-84BC-43E55EF23D34}"/>
                </a:ext>
              </a:extLst>
            </p:cNvPr>
            <p:cNvPicPr preferRelativeResize="0">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9657227" y="5193519"/>
              <a:ext cx="1458000" cy="1451924"/>
            </a:xfrm>
            <a:prstGeom prst="rect">
              <a:avLst/>
            </a:prstGeom>
            <a:noFill/>
            <a:ln>
              <a:noFill/>
            </a:ln>
          </p:spPr>
        </p:pic>
        <p:pic>
          <p:nvPicPr>
            <p:cNvPr id="10" name="Aiming High Badge">
              <a:extLst>
                <a:ext uri="{FF2B5EF4-FFF2-40B4-BE49-F238E27FC236}">
                  <a16:creationId xmlns:a16="http://schemas.microsoft.com/office/drawing/2014/main" id="{6CE54BDF-8D0F-6159-39E0-36B29F5D9C65}"/>
                </a:ext>
              </a:extLst>
            </p:cNvPr>
            <p:cNvPicPr preferRelativeResize="0">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8692704" y="5219842"/>
              <a:ext cx="1451900" cy="1451900"/>
            </a:xfrm>
            <a:prstGeom prst="rect">
              <a:avLst/>
            </a:prstGeom>
            <a:noFill/>
            <a:ln>
              <a:noFill/>
            </a:ln>
          </p:spPr>
        </p:pic>
      </p:grpSp>
    </p:spTree>
    <p:extLst>
      <p:ext uri="{BB962C8B-B14F-4D97-AF65-F5344CB8AC3E}">
        <p14:creationId xmlns:p14="http://schemas.microsoft.com/office/powerpoint/2010/main" val="16300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37"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900" decel="100000" fill="hold"/>
                                        <p:tgtEl>
                                          <p:spTgt spid="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21D32-C0CD-3782-B625-E61B6DAC9430}"/>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CBD9FD40-9E1C-C511-7553-CE68350E3F54}"/>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88C8C597-538E-7928-DEC5-E1C58CCACFED}"/>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GB" b="1" u="sng">
                <a:latin typeface="+mj-lt"/>
              </a:rPr>
              <a:t>Part 2</a:t>
            </a:r>
            <a:endParaRPr lang="en-GB" b="1" dirty="0">
              <a:solidFill>
                <a:schemeClr val="tx2"/>
              </a:solidFill>
              <a:latin typeface="+mj-lt"/>
            </a:endParaRPr>
          </a:p>
          <a:p>
            <a:pPr marL="0" indent="0">
              <a:buNone/>
            </a:pPr>
            <a:r>
              <a:rPr lang="en-GB" dirty="0">
                <a:latin typeface="+mj-lt"/>
              </a:rPr>
              <a:t>Record a 60-second </a:t>
            </a:r>
            <a:r>
              <a:rPr lang="en-GB" b="1" dirty="0">
                <a:solidFill>
                  <a:schemeClr val="tx1"/>
                </a:solidFill>
                <a:latin typeface="+mj-lt"/>
              </a:rPr>
              <a:t>Reflective Video </a:t>
            </a:r>
            <a:r>
              <a:rPr lang="en-GB" dirty="0">
                <a:latin typeface="+mj-lt"/>
              </a:rPr>
              <a:t>which summarises your business and explains why you think you deserve to win your chosen award category.</a:t>
            </a:r>
          </a:p>
          <a:p>
            <a:endParaRPr lang="en-GB" dirty="0">
              <a:latin typeface="+mj-lt"/>
            </a:endParaRPr>
          </a:p>
          <a:p>
            <a:pPr marL="0" indent="0">
              <a:buNone/>
            </a:pPr>
            <a:r>
              <a:rPr lang="en-US" dirty="0">
                <a:latin typeface="+mj-lt"/>
              </a:rPr>
              <a:t>If nominating a team member for the </a:t>
            </a:r>
            <a:r>
              <a:rPr lang="en-US" b="1" dirty="0">
                <a:latin typeface="+mj-lt"/>
              </a:rPr>
              <a:t>Most Inspiring Individual</a:t>
            </a:r>
            <a:r>
              <a:rPr lang="en-US" dirty="0">
                <a:latin typeface="+mj-lt"/>
              </a:rPr>
              <a:t> award, this is your opportunity to tell us whom you are nominating and why they deserve to win the award!</a:t>
            </a:r>
            <a:endParaRPr lang="en-GB" dirty="0">
              <a:latin typeface="+mj-lt"/>
            </a:endParaRPr>
          </a:p>
        </p:txBody>
      </p:sp>
      <p:sp>
        <p:nvSpPr>
          <p:cNvPr id="4" name="Title">
            <a:extLst>
              <a:ext uri="{FF2B5EF4-FFF2-40B4-BE49-F238E27FC236}">
                <a16:creationId xmlns:a16="http://schemas.microsoft.com/office/drawing/2014/main" id="{6C9A9102-65F6-BA73-6365-79E268FE8E82}"/>
              </a:ext>
            </a:extLst>
          </p:cNvPr>
          <p:cNvSpPr>
            <a:spLocks noGrp="1" noRot="1" noMove="1" noResize="1" noEditPoints="1" noAdjustHandles="1" noChangeArrowheads="1" noChangeShapeType="1"/>
          </p:cNvSpPr>
          <p:nvPr>
            <p:ph type="title"/>
          </p:nvPr>
        </p:nvSpPr>
        <p:spPr/>
        <p:txBody>
          <a:bodyPr/>
          <a:lstStyle/>
          <a:p>
            <a:r>
              <a:rPr lang="en-GB" sz="2800" dirty="0"/>
              <a:t>National Competition</a:t>
            </a:r>
            <a:endParaRPr lang="en-US" sz="2800" dirty="0"/>
          </a:p>
        </p:txBody>
      </p:sp>
      <p:pic>
        <p:nvPicPr>
          <p:cNvPr id="5" name="Video" descr="A blue and yellow camera&#10;&#10;Description automatically generated">
            <a:extLst>
              <a:ext uri="{FF2B5EF4-FFF2-40B4-BE49-F238E27FC236}">
                <a16:creationId xmlns:a16="http://schemas.microsoft.com/office/drawing/2014/main" id="{5688B1BE-A585-8E82-6A8F-3A3B10C82EF6}"/>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763" y="0"/>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236105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BC83-CA3A-0983-E284-4B34378A57D3}"/>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015FE94D-0BD0-9D1A-C4F5-A2ED2174084B}"/>
              </a:ext>
            </a:extLst>
          </p:cNvPr>
          <p:cNvSpPr>
            <a:spLocks noGrp="1" noRot="1" noMove="1" noResize="1" noEditPoints="1" noAdjustHandles="1" noChangeArrowheads="1" noChangeShapeType="1"/>
          </p:cNvSpPr>
          <p:nvPr>
            <p:ph type="pic" sz="quarter" idx="13"/>
          </p:nvPr>
        </p:nvSpPr>
        <p:spPr>
          <a:xfrm>
            <a:off x="0" y="0"/>
            <a:ext cx="5504687" cy="6857999"/>
          </a:xfrm>
        </p:spPr>
        <p:txBody>
          <a:bodyPr/>
          <a:lstStyle/>
          <a:p>
            <a:endParaRPr lang="en-US"/>
          </a:p>
        </p:txBody>
      </p:sp>
      <p:sp>
        <p:nvSpPr>
          <p:cNvPr id="3" name="Text">
            <a:extLst>
              <a:ext uri="{FF2B5EF4-FFF2-40B4-BE49-F238E27FC236}">
                <a16:creationId xmlns:a16="http://schemas.microsoft.com/office/drawing/2014/main" id="{100A39B4-CCF1-D015-860F-4AC98E15280D}"/>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GB" dirty="0">
                <a:latin typeface="+mj-lt"/>
              </a:rPr>
              <a:t>Teams can enter any one of the below award categories for a chance to win great prizes and be featured in the Fiver Showcase!</a:t>
            </a:r>
          </a:p>
          <a:p>
            <a:endParaRPr lang="en-GB" b="1" dirty="0">
              <a:latin typeface="+mj-lt"/>
            </a:endParaRPr>
          </a:p>
          <a:p>
            <a:pPr marL="342900" indent="-342900"/>
            <a:r>
              <a:rPr lang="en-GB" b="1" dirty="0">
                <a:latin typeface="+mj-lt"/>
              </a:rPr>
              <a:t>Best Overall Business </a:t>
            </a:r>
            <a:r>
              <a:rPr lang="en-GB" dirty="0">
                <a:latin typeface="+mj-lt"/>
              </a:rPr>
              <a:t>(5-8 and 9-11)</a:t>
            </a:r>
          </a:p>
          <a:p>
            <a:pPr marL="342900" indent="-342900"/>
            <a:r>
              <a:rPr lang="en-GB" b="1" dirty="0">
                <a:latin typeface="+mj-lt"/>
              </a:rPr>
              <a:t>Fiver for Good </a:t>
            </a:r>
            <a:r>
              <a:rPr lang="en-GB" dirty="0">
                <a:latin typeface="+mj-lt"/>
              </a:rPr>
              <a:t>(5-8 and 9-11)</a:t>
            </a:r>
          </a:p>
          <a:p>
            <a:pPr marL="342900" indent="-342900"/>
            <a:r>
              <a:rPr lang="en-GB" b="1" dirty="0">
                <a:latin typeface="+mj-lt"/>
              </a:rPr>
              <a:t>Best in Sustainability </a:t>
            </a:r>
            <a:r>
              <a:rPr lang="en-GB" dirty="0">
                <a:latin typeface="+mj-lt"/>
              </a:rPr>
              <a:t>(5-8 and 9-11)</a:t>
            </a:r>
          </a:p>
          <a:p>
            <a:pPr marL="342900" indent="-342900"/>
            <a:r>
              <a:rPr lang="en-GB" b="1" dirty="0">
                <a:latin typeface="+mj-lt"/>
              </a:rPr>
              <a:t>Most Inspiring Individual </a:t>
            </a:r>
            <a:r>
              <a:rPr lang="en-GB" dirty="0">
                <a:latin typeface="+mj-lt"/>
              </a:rPr>
              <a:t>(5-8 and 9-11)</a:t>
            </a:r>
          </a:p>
        </p:txBody>
      </p:sp>
      <p:sp>
        <p:nvSpPr>
          <p:cNvPr id="4" name="Title">
            <a:extLst>
              <a:ext uri="{FF2B5EF4-FFF2-40B4-BE49-F238E27FC236}">
                <a16:creationId xmlns:a16="http://schemas.microsoft.com/office/drawing/2014/main" id="{0BA2F11E-5B41-87A1-8C7C-B4C98C74124C}"/>
              </a:ext>
            </a:extLst>
          </p:cNvPr>
          <p:cNvSpPr>
            <a:spLocks noGrp="1" noRot="1" noMove="1" noResize="1" noEditPoints="1" noAdjustHandles="1" noChangeArrowheads="1" noChangeShapeType="1"/>
          </p:cNvSpPr>
          <p:nvPr>
            <p:ph type="title"/>
          </p:nvPr>
        </p:nvSpPr>
        <p:spPr/>
        <p:txBody>
          <a:bodyPr/>
          <a:lstStyle/>
          <a:p>
            <a:r>
              <a:rPr lang="en-GB" sz="2800" dirty="0"/>
              <a:t>National Competition</a:t>
            </a:r>
            <a:endParaRPr lang="en-US" sz="2800" dirty="0"/>
          </a:p>
        </p:txBody>
      </p:sp>
      <p:pic>
        <p:nvPicPr>
          <p:cNvPr id="10" name="Video" descr="A blue and yellow camera&#10;&#10;Description automatically generated">
            <a:extLst>
              <a:ext uri="{FF2B5EF4-FFF2-40B4-BE49-F238E27FC236}">
                <a16:creationId xmlns:a16="http://schemas.microsoft.com/office/drawing/2014/main" id="{0C3B00D7-CA35-0844-BA68-6C34C120FC62}"/>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763" y="0"/>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
        <p:nvSpPr>
          <p:cNvPr id="13" name="Overlay">
            <a:extLst>
              <a:ext uri="{FF2B5EF4-FFF2-40B4-BE49-F238E27FC236}">
                <a16:creationId xmlns:a16="http://schemas.microsoft.com/office/drawing/2014/main" id="{D985EEE5-15D4-0C4E-B18E-C3BB624AFB3E}"/>
              </a:ext>
            </a:extLst>
          </p:cNvPr>
          <p:cNvSpPr>
            <a:spLocks noGrp="1" noRot="1" noMove="1" noResize="1" noEditPoints="1" noAdjustHandles="1" noChangeArrowheads="1" noChangeShapeType="1"/>
          </p:cNvSpPr>
          <p:nvPr/>
        </p:nvSpPr>
        <p:spPr>
          <a:xfrm>
            <a:off x="1" y="0"/>
            <a:ext cx="12191999"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Reflection">
            <a:extLst>
              <a:ext uri="{FF2B5EF4-FFF2-40B4-BE49-F238E27FC236}">
                <a16:creationId xmlns:a16="http://schemas.microsoft.com/office/drawing/2014/main" id="{89F143B4-4686-FAFC-65EB-9CB1B2B92E2A}"/>
              </a:ext>
            </a:extLst>
          </p:cNvPr>
          <p:cNvGrpSpPr>
            <a:grpSpLocks noGrp="1" noUngrp="1" noRot="1" noMove="1" noResize="1"/>
          </p:cNvGrpSpPr>
          <p:nvPr/>
        </p:nvGrpSpPr>
        <p:grpSpPr>
          <a:xfrm>
            <a:off x="3371100" y="5035267"/>
            <a:ext cx="8708834" cy="1624085"/>
            <a:chOff x="3371100" y="5035267"/>
            <a:chExt cx="8708834" cy="1624085"/>
          </a:xfrm>
        </p:grpSpPr>
        <p:sp>
          <p:nvSpPr>
            <p:cNvPr id="7" name="Prompt">
              <a:extLst>
                <a:ext uri="{FF2B5EF4-FFF2-40B4-BE49-F238E27FC236}">
                  <a16:creationId xmlns:a16="http://schemas.microsoft.com/office/drawing/2014/main" id="{64EFA0B1-E1A5-E3A9-B38B-3E8129C23880}"/>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r>
                <a:rPr lang="en-US" b="1" dirty="0"/>
                <a:t>Think: </a:t>
              </a:r>
              <a:r>
                <a:rPr lang="en-US" dirty="0"/>
                <a:t>How would you put your ideas in a logical order?</a:t>
              </a:r>
              <a:endParaRPr lang="en-GB" dirty="0"/>
            </a:p>
          </p:txBody>
        </p:sp>
        <p:pic>
          <p:nvPicPr>
            <p:cNvPr id="9" name="Speaking Badge">
              <a:extLst>
                <a:ext uri="{FF2B5EF4-FFF2-40B4-BE49-F238E27FC236}">
                  <a16:creationId xmlns:a16="http://schemas.microsoft.com/office/drawing/2014/main" id="{B81F964F-0397-F01C-16D3-DEADBC4DB161}"/>
                </a:ext>
              </a:extLst>
            </p:cNvPr>
            <p:cNvPicPr preferRelativeResize="0">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0627666" y="5200982"/>
              <a:ext cx="1452268" cy="1458370"/>
            </a:xfrm>
            <a:prstGeom prst="rect">
              <a:avLst/>
            </a:prstGeom>
            <a:noFill/>
            <a:ln>
              <a:noFill/>
            </a:ln>
          </p:spPr>
        </p:pic>
      </p:grpSp>
    </p:spTree>
    <p:extLst>
      <p:ext uri="{BB962C8B-B14F-4D97-AF65-F5344CB8AC3E}">
        <p14:creationId xmlns:p14="http://schemas.microsoft.com/office/powerpoint/2010/main" val="386585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3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900" decel="100000" fill="hold"/>
                                        <p:tgtEl>
                                          <p:spTgt spid="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ckground">
            <a:extLst>
              <a:ext uri="{FF2B5EF4-FFF2-40B4-BE49-F238E27FC236}">
                <a16:creationId xmlns:a16="http://schemas.microsoft.com/office/drawing/2014/main" id="{1DAA34D8-1644-2E3D-BEC7-C845D2F1756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Video">
            <a:hlinkClick r:id="" action="ppaction://media"/>
            <a:extLst>
              <a:ext uri="{FF2B5EF4-FFF2-40B4-BE49-F238E27FC236}">
                <a16:creationId xmlns:a16="http://schemas.microsoft.com/office/drawing/2014/main" id="{00059EAD-D29E-8A41-5CEC-D8C00FE3AA0E}"/>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6"/>
          <a:stretch>
            <a:fillRect/>
          </a:stretch>
        </p:blipFill>
        <p:spPr>
          <a:xfrm>
            <a:off x="4407375" y="427000"/>
            <a:ext cx="3377249" cy="6003999"/>
          </a:xfrm>
          <a:prstGeom prst="rect">
            <a:avLst/>
          </a:prstGeom>
        </p:spPr>
      </p:pic>
      <p:sp>
        <p:nvSpPr>
          <p:cNvPr id="14" name="Video Frame">
            <a:extLst>
              <a:ext uri="{FF2B5EF4-FFF2-40B4-BE49-F238E27FC236}">
                <a16:creationId xmlns:a16="http://schemas.microsoft.com/office/drawing/2014/main" id="{798E350F-3D3A-371E-4DC4-4AB9E5F1A998}"/>
              </a:ext>
            </a:extLst>
          </p:cNvPr>
          <p:cNvSpPr>
            <a:spLocks noGrp="1" noRot="1" noMove="1" noResize="1" noEditPoints="1" noAdjustHandles="1" noChangeArrowheads="1" noChangeShapeType="1"/>
          </p:cNvSpPr>
          <p:nvPr/>
        </p:nvSpPr>
        <p:spPr>
          <a:xfrm>
            <a:off x="4521115" y="485701"/>
            <a:ext cx="3149770" cy="5886598"/>
          </a:xfrm>
          <a:prstGeom prst="rect">
            <a:avLst/>
          </a:prstGeom>
          <a:noFill/>
          <a:ln w="254000">
            <a:solidFill>
              <a:srgbClr val="224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erlay">
            <a:extLst>
              <a:ext uri="{FF2B5EF4-FFF2-40B4-BE49-F238E27FC236}">
                <a16:creationId xmlns:a16="http://schemas.microsoft.com/office/drawing/2014/main" id="{932871CD-DCD3-AAE8-3FC5-3023E42956D3}"/>
              </a:ext>
            </a:extLst>
          </p:cNvPr>
          <p:cNvSpPr>
            <a:spLocks noGrp="1" noRot="1" noMove="1" noResize="1" noEditPoints="1" noAdjustHandles="1" noChangeArrowheads="1" noChangeShapeType="1"/>
          </p:cNvSpPr>
          <p:nvPr/>
        </p:nvSpPr>
        <p:spPr>
          <a:xfrm>
            <a:off x="1" y="0"/>
            <a:ext cx="12192000" cy="6858000"/>
          </a:xfrm>
          <a:prstGeom prst="rect">
            <a:avLst/>
          </a:prstGeom>
          <a:solidFill>
            <a:srgbClr val="22404D">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a:extLst>
              <a:ext uri="{FF2B5EF4-FFF2-40B4-BE49-F238E27FC236}">
                <a16:creationId xmlns:a16="http://schemas.microsoft.com/office/drawing/2014/main" id="{DFCBC9A8-3210-EFF1-C121-3E7F7CD5C732}"/>
              </a:ext>
            </a:extLst>
          </p:cNvPr>
          <p:cNvSpPr txBox="1">
            <a:spLocks noGrp="1" noRot="1" noMove="1" noResize="1" noEditPoints="1" noAdjustHandles="1" noChangeArrowheads="1" noChangeShapeType="1"/>
          </p:cNvSpPr>
          <p:nvPr/>
        </p:nvSpPr>
        <p:spPr>
          <a:xfrm>
            <a:off x="651750" y="471894"/>
            <a:ext cx="10062633" cy="60566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rPr>
              <a:t>Most Inspiring Individual</a:t>
            </a:r>
          </a:p>
          <a:p>
            <a:r>
              <a:rPr lang="en-GB" sz="1800" dirty="0">
                <a:solidFill>
                  <a:schemeClr val="bg1"/>
                </a:solidFill>
              </a:rPr>
              <a:t>Age Group: 5-8 (Winner, 2022)</a:t>
            </a:r>
          </a:p>
          <a:p>
            <a:endParaRPr lang="en-GB" sz="4000" b="1" dirty="0">
              <a:solidFill>
                <a:schemeClr val="bg1"/>
              </a:solidFill>
            </a:endParaRPr>
          </a:p>
        </p:txBody>
      </p:sp>
      <p:sp>
        <p:nvSpPr>
          <p:cNvPr id="8" name="Text">
            <a:extLst>
              <a:ext uri="{FF2B5EF4-FFF2-40B4-BE49-F238E27FC236}">
                <a16:creationId xmlns:a16="http://schemas.microsoft.com/office/drawing/2014/main" id="{D789857D-36F0-59D2-8352-4EBA5D8A4014}"/>
              </a:ext>
            </a:extLst>
          </p:cNvPr>
          <p:cNvSpPr txBox="1">
            <a:spLocks noGrp="1" noRot="1" noMove="1" noResize="1" noEditPoints="1" noAdjustHandles="1" noChangeArrowheads="1" noChangeShapeType="1"/>
          </p:cNvSpPr>
          <p:nvPr/>
        </p:nvSpPr>
        <p:spPr>
          <a:xfrm>
            <a:off x="651750" y="1537253"/>
            <a:ext cx="11070858" cy="475178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ct val="0"/>
              </a:spcAft>
              <a:buNone/>
            </a:pPr>
            <a:endParaRPr lang="en-GB" altLang="en-US" sz="2000" b="1" dirty="0">
              <a:solidFill>
                <a:schemeClr val="bg1"/>
              </a:solidFill>
              <a:cs typeface="Arial" panose="020B0604020202020204" pitchFamily="34" charset="0"/>
            </a:endParaRPr>
          </a:p>
          <a:p>
            <a:pPr marL="0" lvl="0" indent="0" eaLnBrk="0" fontAlgn="base" hangingPunct="0">
              <a:lnSpc>
                <a:spcPct val="100000"/>
              </a:lnSpc>
              <a:spcBef>
                <a:spcPct val="0"/>
              </a:spcBef>
              <a:spcAft>
                <a:spcPct val="0"/>
              </a:spcAft>
              <a:buNone/>
            </a:pPr>
            <a:r>
              <a:rPr lang="en-GB" altLang="en-US" sz="2000" b="1" dirty="0">
                <a:solidFill>
                  <a:schemeClr val="bg1"/>
                </a:solidFill>
                <a:cs typeface="Arial" panose="020B0604020202020204" pitchFamily="34" charset="0"/>
              </a:rPr>
              <a:t>Don</a:t>
            </a:r>
            <a:r>
              <a:rPr lang="en-GB" altLang="en-US" sz="2000" dirty="0">
                <a:solidFill>
                  <a:schemeClr val="bg1"/>
                </a:solidFill>
                <a:cs typeface="Arial" panose="020B0604020202020204" pitchFamily="34" charset="0"/>
              </a:rPr>
              <a:t> was part of a team called </a:t>
            </a:r>
            <a:r>
              <a:rPr lang="en-GB" altLang="en-US" sz="2000" b="1" dirty="0">
                <a:solidFill>
                  <a:schemeClr val="bg1"/>
                </a:solidFill>
                <a:cs typeface="Arial" panose="020B0604020202020204" pitchFamily="34" charset="0"/>
              </a:rPr>
              <a:t>Boxing Love </a:t>
            </a:r>
            <a:r>
              <a:rPr lang="en-GB" altLang="en-US" sz="2000" dirty="0">
                <a:solidFill>
                  <a:schemeClr val="bg1"/>
                </a:solidFill>
                <a:cs typeface="Arial" panose="020B0604020202020204" pitchFamily="34" charset="0"/>
              </a:rPr>
              <a:t>who created boxes to help Ukrainian refugee children feel at home in the UK.</a:t>
            </a:r>
          </a:p>
          <a:p>
            <a:pPr lvl="0" eaLnBrk="0" fontAlgn="base" hangingPunct="0">
              <a:lnSpc>
                <a:spcPct val="100000"/>
              </a:lnSpc>
              <a:spcBef>
                <a:spcPct val="0"/>
              </a:spcBef>
              <a:spcAft>
                <a:spcPct val="0"/>
              </a:spcAft>
            </a:pPr>
            <a:endParaRPr lang="en-GB" altLang="en-US" sz="2000" dirty="0">
              <a:solidFill>
                <a:schemeClr val="bg1"/>
              </a:solidFill>
              <a:cs typeface="Arial" panose="020B0604020202020204" pitchFamily="34" charset="0"/>
            </a:endParaRPr>
          </a:p>
          <a:p>
            <a:pPr marL="0" lvl="0" indent="0" eaLnBrk="0" fontAlgn="base" hangingPunct="0">
              <a:lnSpc>
                <a:spcPct val="100000"/>
              </a:lnSpc>
              <a:spcBef>
                <a:spcPct val="0"/>
              </a:spcBef>
              <a:spcAft>
                <a:spcPct val="0"/>
              </a:spcAft>
              <a:buNone/>
            </a:pPr>
            <a:r>
              <a:rPr lang="en-GB" altLang="en-US" sz="2000" dirty="0">
                <a:solidFill>
                  <a:schemeClr val="bg1"/>
                </a:solidFill>
                <a:cs typeface="Arial" panose="020B0604020202020204" pitchFamily="34" charset="0"/>
              </a:rPr>
              <a:t>Don helped his team to think sustainably. He also developed great communication and confidence skills through the challenge which helped him enter the school’s end of year talent show! </a:t>
            </a:r>
          </a:p>
          <a:p>
            <a:pPr lvl="0" eaLnBrk="0" fontAlgn="base" hangingPunct="0">
              <a:lnSpc>
                <a:spcPct val="100000"/>
              </a:lnSpc>
              <a:spcBef>
                <a:spcPct val="0"/>
              </a:spcBef>
              <a:spcAft>
                <a:spcPct val="0"/>
              </a:spcAft>
            </a:pPr>
            <a:endParaRPr lang="en-GB" altLang="en-US" sz="2000" dirty="0">
              <a:solidFill>
                <a:schemeClr val="bg1"/>
              </a:solidFill>
              <a:cs typeface="Arial" panose="020B0604020202020204" pitchFamily="34" charset="0"/>
            </a:endParaRPr>
          </a:p>
          <a:p>
            <a:pPr marL="0" lvl="0" indent="0" eaLnBrk="0" fontAlgn="base" hangingPunct="0">
              <a:lnSpc>
                <a:spcPct val="100000"/>
              </a:lnSpc>
              <a:spcBef>
                <a:spcPct val="0"/>
              </a:spcBef>
              <a:spcAft>
                <a:spcPct val="0"/>
              </a:spcAft>
              <a:buNone/>
            </a:pPr>
            <a:r>
              <a:rPr lang="en-GB" altLang="en-US" sz="2000" b="1" dirty="0">
                <a:solidFill>
                  <a:schemeClr val="bg1"/>
                </a:solidFill>
                <a:cs typeface="Arial" panose="020B0604020202020204" pitchFamily="34" charset="0"/>
              </a:rPr>
              <a:t>Let’s hear more from Don!</a:t>
            </a:r>
          </a:p>
        </p:txBody>
      </p:sp>
      <p:grpSp>
        <p:nvGrpSpPr>
          <p:cNvPr id="3" name="Reflection">
            <a:extLst>
              <a:ext uri="{FF2B5EF4-FFF2-40B4-BE49-F238E27FC236}">
                <a16:creationId xmlns:a16="http://schemas.microsoft.com/office/drawing/2014/main" id="{9158379E-E9B9-D27D-3084-F0087C88124D}"/>
              </a:ext>
            </a:extLst>
          </p:cNvPr>
          <p:cNvGrpSpPr>
            <a:grpSpLocks noGrp="1" noUngrp="1" noRot="1" noMove="1" noResize="1"/>
          </p:cNvGrpSpPr>
          <p:nvPr/>
        </p:nvGrpSpPr>
        <p:grpSpPr>
          <a:xfrm>
            <a:off x="3371100" y="5035267"/>
            <a:ext cx="8708820" cy="1624085"/>
            <a:chOff x="3371100" y="5035267"/>
            <a:chExt cx="8708820" cy="1624085"/>
          </a:xfrm>
        </p:grpSpPr>
        <p:sp>
          <p:nvSpPr>
            <p:cNvPr id="4" name="Prompt">
              <a:extLst>
                <a:ext uri="{FF2B5EF4-FFF2-40B4-BE49-F238E27FC236}">
                  <a16:creationId xmlns:a16="http://schemas.microsoft.com/office/drawing/2014/main" id="{925C4C77-6C7E-C18E-67C2-458205E1B1C1}"/>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algn="ctr"/>
              <a:r>
                <a:rPr lang="en-US" b="1" dirty="0"/>
                <a:t>Think: </a:t>
              </a:r>
              <a:r>
                <a:rPr lang="en-US" dirty="0"/>
                <a:t>Do you think you put your ideas in a logical order?</a:t>
              </a:r>
              <a:endParaRPr lang="en-GB" dirty="0"/>
            </a:p>
          </p:txBody>
        </p:sp>
        <p:pic>
          <p:nvPicPr>
            <p:cNvPr id="6" name="Speaking Badge">
              <a:extLst>
                <a:ext uri="{FF2B5EF4-FFF2-40B4-BE49-F238E27FC236}">
                  <a16:creationId xmlns:a16="http://schemas.microsoft.com/office/drawing/2014/main" id="{E432EAA1-3540-99A9-36A3-6D54E5FA050C}"/>
                </a:ext>
              </a:extLst>
            </p:cNvPr>
            <p:cNvPicPr preferRelativeResize="0">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a:ext>
              </a:extLst>
            </a:blip>
            <a:srcRect/>
            <a:stretch/>
          </p:blipFill>
          <p:spPr>
            <a:xfrm>
              <a:off x="10627679" y="5200982"/>
              <a:ext cx="1452241" cy="1458370"/>
            </a:xfrm>
            <a:prstGeom prst="rect">
              <a:avLst/>
            </a:prstGeom>
            <a:noFill/>
            <a:ln>
              <a:noFill/>
            </a:ln>
          </p:spPr>
        </p:pic>
      </p:grpSp>
    </p:spTree>
    <p:extLst>
      <p:ext uri="{BB962C8B-B14F-4D97-AF65-F5344CB8AC3E}">
        <p14:creationId xmlns:p14="http://schemas.microsoft.com/office/powerpoint/2010/main" val="3249825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1000"/>
                                        <p:tgtEl>
                                          <p:spTgt spid="8">
                                            <p:txEl>
                                              <p:pRg st="5" end="5"/>
                                            </p:txEl>
                                          </p:spTgt>
                                        </p:tgtEl>
                                      </p:cBhvr>
                                    </p:animEffect>
                                    <p:anim calcmode="lin" valueType="num">
                                      <p:cBhvr>
                                        <p:cTn id="2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900" decel="100000" fill="hold"/>
                                        <p:tgtEl>
                                          <p:spTgt spid="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xEl>
                                              <p:pRg st="1" end="1"/>
                                            </p:txEl>
                                          </p:spTgt>
                                        </p:tgtEl>
                                      </p:cBhvr>
                                    </p:animEffect>
                                    <p:set>
                                      <p:cBhvr>
                                        <p:cTn id="42" dur="1" fill="hold">
                                          <p:stCondLst>
                                            <p:cond delay="499"/>
                                          </p:stCondLst>
                                        </p:cTn>
                                        <p:tgtEl>
                                          <p:spTgt spid="8">
                                            <p:txEl>
                                              <p:pRg st="1" end="1"/>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xEl>
                                              <p:pRg st="3" end="3"/>
                                            </p:txEl>
                                          </p:spTgt>
                                        </p:tgtEl>
                                      </p:cBhvr>
                                    </p:animEffect>
                                    <p:set>
                                      <p:cBhvr>
                                        <p:cTn id="45" dur="1" fill="hold">
                                          <p:stCondLst>
                                            <p:cond delay="499"/>
                                          </p:stCondLst>
                                        </p:cTn>
                                        <p:tgtEl>
                                          <p:spTgt spid="8">
                                            <p:txEl>
                                              <p:pRg st="3" end="3"/>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xEl>
                                              <p:pRg st="5" end="5"/>
                                            </p:txEl>
                                          </p:spTgt>
                                        </p:tgtEl>
                                      </p:cBhvr>
                                    </p:animEffect>
                                    <p:set>
                                      <p:cBhvr>
                                        <p:cTn id="48" dur="1" fill="hold">
                                          <p:stCondLst>
                                            <p:cond delay="499"/>
                                          </p:stCondLst>
                                        </p:cTn>
                                        <p:tgtEl>
                                          <p:spTgt spid="8">
                                            <p:txEl>
                                              <p:pRg st="5" end="5"/>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321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7"/>
                                        </p:tgtEl>
                                      </p:cBhvr>
                                    </p:cmd>
                                  </p:childTnLst>
                                </p:cTn>
                              </p:par>
                            </p:childTnLst>
                          </p:cTn>
                        </p:par>
                      </p:childTnLst>
                    </p:cTn>
                  </p:par>
                </p:childTnLst>
              </p:cTn>
              <p:nextCondLst>
                <p:cond evt="onClick" delay="0">
                  <p:tgtEl>
                    <p:spTgt spid="7"/>
                  </p:tgtEl>
                </p:cond>
              </p:nextCondLst>
            </p:seq>
            <p:video>
              <p:cMediaNode vol="80000">
                <p:cTn id="60" fill="hold" display="0">
                  <p:stCondLst>
                    <p:cond delay="indefinite"/>
                  </p:stCondLst>
                </p:cTn>
                <p:tgtEl>
                  <p:spTgt spid="7"/>
                </p:tgtEl>
              </p:cMediaNode>
            </p:video>
          </p:childTnLst>
        </p:cTn>
      </p:par>
    </p:tnLst>
    <p:bldLst>
      <p:bldP spid="2" grpId="0" animBg="1"/>
      <p:bldP spid="5" grpId="0"/>
      <p:bldP spid="8" grpId="0" uiExpand="1" build="p"/>
      <p:bldP spid="8" grpId="1" uiExpand="1" build="allAtOnce"/>
    </p:bld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9" ma:contentTypeDescription="Create a new document." ma:contentTypeScope="" ma:versionID="8f963931b94a9c21364929f3ec29b23a">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e31ad924d364803deeaf06963a073a6c"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917BE0-ACFC-489A-8441-1699D50DB9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1CCA92-9A55-4B20-8267-80081F580CC0}">
  <ds:schemaRef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2abebb83-cf53-4fdf-a500-739cef3c54c9"/>
    <ds:schemaRef ds:uri="c8c0ba40-820f-4126-b1a8-b068955cd419"/>
    <ds:schemaRef ds:uri="http://schemas.microsoft.com/sharepoint/v3"/>
  </ds:schemaRefs>
</ds:datastoreItem>
</file>

<file path=customXml/itemProps3.xml><?xml version="1.0" encoding="utf-8"?>
<ds:datastoreItem xmlns:ds="http://schemas.openxmlformats.org/officeDocument/2006/customXml" ds:itemID="{468774D8-73CF-4FD5-B1BF-A248BD3BB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1955</Words>
  <Application>Microsoft Office PowerPoint</Application>
  <PresentationFormat>Widescreen</PresentationFormat>
  <Paragraphs>225</Paragraphs>
  <Slides>12</Slides>
  <Notes>12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Aptos</vt:lpstr>
      <vt:lpstr>Arial</vt:lpstr>
      <vt:lpstr>Calibri</vt:lpstr>
      <vt:lpstr>Montserrat</vt:lpstr>
      <vt:lpstr>Montserrat </vt:lpstr>
      <vt:lpstr>Montserrat ExtraBold</vt:lpstr>
      <vt:lpstr>Montserrat Medium</vt:lpstr>
      <vt:lpstr>Montserrat SemiBold</vt:lpstr>
      <vt:lpstr>Poppins</vt:lpstr>
      <vt:lpstr>Poppins ExtraBold</vt:lpstr>
      <vt:lpstr>Segoe UI</vt:lpstr>
      <vt:lpstr>Office Theme</vt:lpstr>
      <vt:lpstr>Week 4 Profits &amp; Pledge</vt:lpstr>
      <vt:lpstr>Bring Your Business to Life!</vt:lpstr>
      <vt:lpstr>Payback &amp; Keep the Profits!</vt:lpstr>
      <vt:lpstr>Payback &amp; Keep the Profits!</vt:lpstr>
      <vt:lpstr>Journal Changes!</vt:lpstr>
      <vt:lpstr>National Competition</vt:lpstr>
      <vt:lpstr>National Competition</vt:lpstr>
      <vt:lpstr>National Competition</vt:lpstr>
      <vt:lpstr>PowerPoint Presentation</vt:lpstr>
      <vt:lpstr>PowerPoint Presentation</vt:lpstr>
      <vt:lpstr>Week 4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1</cp:revision>
  <dcterms:created xsi:type="dcterms:W3CDTF">2023-10-31T07:40:39Z</dcterms:created>
  <dcterms:modified xsi:type="dcterms:W3CDTF">2025-09-09T10:16:54Z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